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0.xml" ContentType="application/vnd.openxmlformats-officedocument.presentationml.tags+xml"/>
  <Override PartName="/ppt/notesSlides/notesSlide30.xml" ContentType="application/vnd.openxmlformats-officedocument.presentationml.notesSlide+xml"/>
  <Override PartName="/ppt/tags/tag11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6" r:id="rId3"/>
    <p:sldId id="257" r:id="rId4"/>
    <p:sldId id="258" r:id="rId5"/>
    <p:sldId id="304" r:id="rId6"/>
    <p:sldId id="303" r:id="rId7"/>
    <p:sldId id="302" r:id="rId8"/>
    <p:sldId id="301" r:id="rId9"/>
    <p:sldId id="306" r:id="rId10"/>
    <p:sldId id="305" r:id="rId11"/>
    <p:sldId id="307" r:id="rId12"/>
    <p:sldId id="308" r:id="rId13"/>
    <p:sldId id="309" r:id="rId14"/>
    <p:sldId id="310" r:id="rId15"/>
    <p:sldId id="312" r:id="rId16"/>
    <p:sldId id="311" r:id="rId17"/>
    <p:sldId id="313" r:id="rId18"/>
    <p:sldId id="314" r:id="rId19"/>
    <p:sldId id="315" r:id="rId20"/>
    <p:sldId id="319" r:id="rId21"/>
    <p:sldId id="317" r:id="rId22"/>
    <p:sldId id="316" r:id="rId23"/>
    <p:sldId id="318" r:id="rId24"/>
    <p:sldId id="321" r:id="rId25"/>
    <p:sldId id="320" r:id="rId26"/>
    <p:sldId id="322" r:id="rId27"/>
    <p:sldId id="324" r:id="rId28"/>
    <p:sldId id="328" r:id="rId29"/>
    <p:sldId id="326" r:id="rId30"/>
    <p:sldId id="325" r:id="rId31"/>
    <p:sldId id="323" r:id="rId32"/>
    <p:sldId id="327" r:id="rId33"/>
    <p:sldId id="329" r:id="rId34"/>
    <p:sldId id="330" r:id="rId35"/>
  </p:sldIdLst>
  <p:sldSz cx="9144000" cy="5141913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2E3"/>
    <a:srgbClr val="293D2C"/>
    <a:srgbClr val="FBE22D"/>
    <a:srgbClr val="A9D25A"/>
    <a:srgbClr val="EA5514"/>
    <a:srgbClr val="7BBFAA"/>
    <a:srgbClr val="EB4544"/>
    <a:srgbClr val="DDDDDD"/>
    <a:srgbClr val="B03896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8" d="100"/>
          <a:sy n="138" d="100"/>
        </p:scale>
        <p:origin x="114" y="306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96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1A09C-AB03-4DCA-AF4D-4A7C109893D5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4FB9D-89F2-4AD9-B25C-DB5C7C6C7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7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60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24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98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70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19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55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8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89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20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686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67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2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586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82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34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478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422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631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4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84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16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4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88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312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07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145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71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142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61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2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886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6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8A185-F9DB-4B92-A1A8-CCD8A76DE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44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11194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01724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263953"/>
      </p:ext>
    </p:extLst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513"/>
            <a:ext cx="6858000" cy="1790147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0695"/>
            <a:ext cx="6858000" cy="124143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09" indent="0" algn="ctr">
              <a:buNone/>
              <a:defRPr sz="1500"/>
            </a:lvl2pPr>
            <a:lvl3pPr marL="685617" indent="0" algn="ctr">
              <a:buNone/>
              <a:defRPr sz="1350"/>
            </a:lvl3pPr>
            <a:lvl4pPr marL="1028426" indent="0" algn="ctr">
              <a:buNone/>
              <a:defRPr sz="1200"/>
            </a:lvl4pPr>
            <a:lvl5pPr marL="1371234" indent="0" algn="ctr">
              <a:buNone/>
              <a:defRPr sz="1200"/>
            </a:lvl5pPr>
            <a:lvl6pPr marL="1714043" indent="0" algn="ctr">
              <a:buNone/>
              <a:defRPr sz="1200"/>
            </a:lvl6pPr>
            <a:lvl7pPr marL="2056851" indent="0" algn="ctr">
              <a:buNone/>
              <a:defRPr sz="1200"/>
            </a:lvl7pPr>
            <a:lvl8pPr marL="2399660" indent="0" algn="ctr">
              <a:buNone/>
              <a:defRPr sz="1200"/>
            </a:lvl8pPr>
            <a:lvl9pPr marL="2742468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36467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89917"/>
      </p:ext>
    </p:extLst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1908"/>
            <a:ext cx="7886700" cy="213889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036"/>
            <a:ext cx="7886700" cy="112479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06233"/>
      </p:ext>
    </p:extLst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670"/>
      </p:ext>
    </p:extLst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759"/>
            <a:ext cx="7886700" cy="9938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483"/>
            <a:ext cx="3868340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227"/>
            <a:ext cx="3868340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83"/>
            <a:ext cx="3887391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227"/>
            <a:ext cx="3887391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861594"/>
      </p:ext>
    </p:extLst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93483"/>
      </p:ext>
    </p:extLst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00069"/>
      </p:ext>
    </p:extLst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341"/>
            <a:ext cx="4629150" cy="3654091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24321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72359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341"/>
            <a:ext cx="4629150" cy="3654091"/>
          </a:xfrm>
        </p:spPr>
        <p:txBody>
          <a:bodyPr anchor="t"/>
          <a:lstStyle>
            <a:lvl1pPr marL="0" indent="0">
              <a:buNone/>
              <a:defRPr sz="2399"/>
            </a:lvl1pPr>
            <a:lvl2pPr marL="342809" indent="0">
              <a:buNone/>
              <a:defRPr sz="2099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3452"/>
      </p:ext>
    </p:extLst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99181"/>
      </p:ext>
    </p:extLst>
  </p:cSld>
  <p:clrMapOvr>
    <a:masterClrMapping/>
  </p:clrMapOvr>
  <p:transition spd="slow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759"/>
            <a:ext cx="1971675" cy="435753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759"/>
            <a:ext cx="5800725" cy="435753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787210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21937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95712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67616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26864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512008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58715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6254065-6D17-4A3A-91E4-21B75217D363}" type="datetimeFigureOut">
              <a:rPr lang="zh-CN" altLang="en-US" smtClean="0"/>
              <a:t>2017/10/27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33A8F8CD-9200-4504-81DD-97A3817D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959809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759"/>
            <a:ext cx="7886700" cy="99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8796"/>
            <a:ext cx="7886700" cy="326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2017/10/27 Friday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5792"/>
            <a:ext cx="30861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txStyles>
    <p:titleStyle>
      <a:lvl1pPr algn="l" defTabSz="68561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04" indent="-171404" algn="l" defTabSz="685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21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21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30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39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47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5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.xml"/><Relationship Id="rId7" Type="http://schemas.openxmlformats.org/officeDocument/2006/relationships/image" Target="../media/image1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26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4" Type="http://schemas.openxmlformats.org/officeDocument/2006/relationships/tags" Target="../tags/tag7.xml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40"/>
          <p:cNvSpPr>
            <a:spLocks noChangeArrowheads="1"/>
          </p:cNvSpPr>
          <p:nvPr/>
        </p:nvSpPr>
        <p:spPr bwMode="auto">
          <a:xfrm>
            <a:off x="1441871" y="3075012"/>
            <a:ext cx="633670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ctr"/>
            <a:r>
              <a:rPr lang="en-US" altLang="zh-CN" sz="2800" spc="300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rPr>
              <a:t>PRD</a:t>
            </a:r>
            <a:r>
              <a:rPr lang="en-US" altLang="zh-CN" sz="2800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itchFamily="34" charset="-122"/>
                <a:ea typeface="方正正大黑简体" panose="02000000000000000000" pitchFamily="2" charset="-122"/>
              </a:rPr>
              <a:t> </a:t>
            </a:r>
            <a:r>
              <a:rPr lang="en-US" altLang="zh-CN" sz="2800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G23</a:t>
            </a:r>
          </a:p>
          <a:p>
            <a:pPr algn="ctr"/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任剑</a:t>
            </a:r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超 </a:t>
            </a:r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史晨鑫</a:t>
            </a:r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 </a:t>
            </a:r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汪涛</a:t>
            </a:r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 </a:t>
            </a:r>
            <a:r>
              <a:rPr lang="zh-CN" altLang="en-US" sz="2000" b="1" spc="160" dirty="0">
                <a:blipFill dpi="0" rotWithShape="1">
                  <a:blip r:embed="rId7">
                    <a:alphaModFix amt="97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仲</a:t>
            </a:r>
            <a:r>
              <a:rPr lang="zh-CN" altLang="en-US" sz="2000" b="1" spc="16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/>
                <a:cs typeface="+mn-cs"/>
              </a:rPr>
              <a:t>叶 邱英凡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82640" y="1418828"/>
            <a:ext cx="3655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spc="160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UML</a:t>
            </a:r>
            <a:r>
              <a:rPr lang="zh-CN" altLang="en-US" sz="6600" spc="160" dirty="0" smtClean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概述</a:t>
            </a:r>
            <a:endParaRPr lang="zh-CN" altLang="en-US" sz="7200" spc="16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4" name="纯音乐 - A Bright Future (Shorter Version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5374216" y="-10462492"/>
            <a:ext cx="504056" cy="5040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66700"/>
            <a:ext cx="3528392" cy="5057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3500000">
              <a:schemeClr val="bg1"/>
            </a:innerShdw>
          </a:effectLst>
        </p:spPr>
      </p:pic>
    </p:spTree>
    <p:extLst>
      <p:ext uri="{BB962C8B-B14F-4D97-AF65-F5344CB8AC3E}">
        <p14:creationId xmlns:p14="http://schemas.microsoft.com/office/powerpoint/2010/main" val="608857882"/>
      </p:ext>
    </p:extLst>
  </p:cSld>
  <p:clrMapOvr>
    <a:masterClrMapping/>
  </p:clrMapOvr>
  <p:transition spd="slow">
    <p:fade thruBlk="1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9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033" grpId="0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8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9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033" grpId="0"/>
          <p:bldP spid="41" grpId="0"/>
        </p:bldLst>
      </p:timing>
    </mc:Fallback>
  </mc:AlternateContent>
  <p:extLst mod="1"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3855620321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 7"/>
          <p:cNvCxnSpPr/>
          <p:nvPr/>
        </p:nvCxnSpPr>
        <p:spPr>
          <a:xfrm>
            <a:off x="4557024" y="872562"/>
            <a:ext cx="0" cy="4057274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"/>
          <p:cNvGrpSpPr/>
          <p:nvPr/>
        </p:nvGrpSpPr>
        <p:grpSpPr>
          <a:xfrm>
            <a:off x="4473161" y="1148688"/>
            <a:ext cx="802683" cy="167725"/>
            <a:chOff x="5964215" y="1531583"/>
            <a:chExt cx="1070244" cy="223633"/>
          </a:xfrm>
        </p:grpSpPr>
        <p:sp>
          <p:nvSpPr>
            <p:cNvPr id="90" name="椭圆 8"/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5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直接连接符 12"/>
            <p:cNvCxnSpPr>
              <a:stCxn id="90" idx="6"/>
            </p:cNvCxnSpPr>
            <p:nvPr/>
          </p:nvCxnSpPr>
          <p:spPr>
            <a:xfrm flipV="1">
              <a:off x="6187848" y="1643399"/>
              <a:ext cx="846611" cy="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lgDash"/>
              <a:headEnd type="none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12"/>
          <p:cNvGrpSpPr/>
          <p:nvPr/>
        </p:nvGrpSpPr>
        <p:grpSpPr>
          <a:xfrm>
            <a:off x="4473161" y="3592795"/>
            <a:ext cx="804101" cy="167725"/>
            <a:chOff x="5964215" y="4790393"/>
            <a:chExt cx="1072134" cy="223633"/>
          </a:xfrm>
        </p:grpSpPr>
        <p:sp>
          <p:nvSpPr>
            <p:cNvPr id="93" name="椭圆 10"/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5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94" name="直接连接符 14"/>
            <p:cNvCxnSpPr/>
            <p:nvPr/>
          </p:nvCxnSpPr>
          <p:spPr>
            <a:xfrm flipV="1">
              <a:off x="6189738" y="4902208"/>
              <a:ext cx="846611" cy="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lgDash"/>
              <a:headEnd type="none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10"/>
          <p:cNvGrpSpPr/>
          <p:nvPr/>
        </p:nvGrpSpPr>
        <p:grpSpPr>
          <a:xfrm>
            <a:off x="4473161" y="2274960"/>
            <a:ext cx="804101" cy="167725"/>
            <a:chOff x="5964215" y="3033279"/>
            <a:chExt cx="1072134" cy="223633"/>
          </a:xfrm>
        </p:grpSpPr>
        <p:sp>
          <p:nvSpPr>
            <p:cNvPr id="96" name="椭圆 9"/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5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97" name="直接连接符 16"/>
            <p:cNvCxnSpPr/>
            <p:nvPr/>
          </p:nvCxnSpPr>
          <p:spPr>
            <a:xfrm flipV="1">
              <a:off x="6189738" y="3145093"/>
              <a:ext cx="846611" cy="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prstDash val="lgDash"/>
              <a:headEnd type="none"/>
              <a:tailEnd type="oval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5359706" y="1055300"/>
            <a:ext cx="60657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+mj-lt"/>
              </a:rPr>
              <a:t>201</a:t>
            </a:r>
            <a:r>
              <a:rPr lang="en-US" altLang="zh-CN" sz="1800" b="1" dirty="0" smtClean="0">
                <a:solidFill>
                  <a:schemeClr val="bg1"/>
                </a:solidFill>
                <a:latin typeface="+mj-lt"/>
              </a:rPr>
              <a:t>8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59705" y="2181288"/>
            <a:ext cx="60657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+mj-lt"/>
              </a:rPr>
              <a:t>201</a:t>
            </a:r>
            <a:r>
              <a:rPr lang="en-US" altLang="zh-CN" sz="1800" b="1" dirty="0" smtClean="0">
                <a:solidFill>
                  <a:schemeClr val="bg1"/>
                </a:solidFill>
                <a:latin typeface="+mj-lt"/>
              </a:rPr>
              <a:t>7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359705" y="3507943"/>
            <a:ext cx="60657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+mj-lt"/>
              </a:rPr>
              <a:t>201</a:t>
            </a:r>
            <a:r>
              <a:rPr lang="en-US" altLang="zh-CN" sz="1800" b="1" dirty="0" smtClean="0">
                <a:solidFill>
                  <a:schemeClr val="bg1"/>
                </a:solidFill>
                <a:latin typeface="+mj-lt"/>
              </a:rPr>
              <a:t>6</a:t>
            </a:r>
            <a:endParaRPr lang="en-GB" sz="1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1" name="Group 14"/>
          <p:cNvGrpSpPr/>
          <p:nvPr/>
        </p:nvGrpSpPr>
        <p:grpSpPr>
          <a:xfrm>
            <a:off x="4011920" y="1508218"/>
            <a:ext cx="3204738" cy="503174"/>
            <a:chOff x="5349226" y="2010956"/>
            <a:chExt cx="4272984" cy="670899"/>
          </a:xfrm>
        </p:grpSpPr>
        <p:sp>
          <p:nvSpPr>
            <p:cNvPr id="102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194267" y="2100183"/>
              <a:ext cx="20928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04" name="Group 15"/>
          <p:cNvGrpSpPr/>
          <p:nvPr/>
        </p:nvGrpSpPr>
        <p:grpSpPr>
          <a:xfrm>
            <a:off x="1927342" y="2734851"/>
            <a:ext cx="3204738" cy="503174"/>
            <a:chOff x="2569789" y="3646467"/>
            <a:chExt cx="4272984" cy="670899"/>
          </a:xfrm>
        </p:grpSpPr>
        <p:sp>
          <p:nvSpPr>
            <p:cNvPr id="105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866549" y="3735695"/>
              <a:ext cx="20928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grpSp>
        <p:nvGrpSpPr>
          <p:cNvPr id="107" name="Group 17"/>
          <p:cNvGrpSpPr/>
          <p:nvPr/>
        </p:nvGrpSpPr>
        <p:grpSpPr>
          <a:xfrm>
            <a:off x="4011920" y="4024088"/>
            <a:ext cx="3204738" cy="503174"/>
            <a:chOff x="5349226" y="5365450"/>
            <a:chExt cx="4272984" cy="670899"/>
          </a:xfrm>
        </p:grpSpPr>
        <p:sp>
          <p:nvSpPr>
            <p:cNvPr id="108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194267" y="5454678"/>
              <a:ext cx="20928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  <p:sp>
        <p:nvSpPr>
          <p:cNvPr id="110" name="Rectangle 70"/>
          <p:cNvSpPr/>
          <p:nvPr/>
        </p:nvSpPr>
        <p:spPr>
          <a:xfrm>
            <a:off x="1636472" y="2226351"/>
            <a:ext cx="2565815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243050" y="1959489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12" name="Rectangle 70"/>
          <p:cNvSpPr/>
          <p:nvPr/>
        </p:nvSpPr>
        <p:spPr>
          <a:xfrm>
            <a:off x="5252730" y="2794399"/>
            <a:ext cx="2565815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252730" y="2527537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14" name="Rectangle 70"/>
          <p:cNvSpPr/>
          <p:nvPr/>
        </p:nvSpPr>
        <p:spPr>
          <a:xfrm>
            <a:off x="1636472" y="3617069"/>
            <a:ext cx="2565815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243050" y="3350207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</p:spTree>
    <p:extLst>
      <p:ext uri="{BB962C8B-B14F-4D97-AF65-F5344CB8AC3E}">
        <p14:creationId xmlns:p14="http://schemas.microsoft.com/office/powerpoint/2010/main" val="34918191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1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8" grpId="0"/>
      <p:bldP spid="99" grpId="0"/>
      <p:bldP spid="100" grpId="0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12"/>
          <p:cNvGrpSpPr>
            <a:grpSpLocks noChangeAspect="1"/>
          </p:cNvGrpSpPr>
          <p:nvPr/>
        </p:nvGrpSpPr>
        <p:grpSpPr bwMode="auto">
          <a:xfrm>
            <a:off x="5347860" y="1670276"/>
            <a:ext cx="2539268" cy="1542004"/>
            <a:chOff x="538115" y="2342244"/>
            <a:chExt cx="6736746" cy="3875068"/>
          </a:xfrm>
        </p:grpSpPr>
        <p:pic>
          <p:nvPicPr>
            <p:cNvPr id="9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4"/>
            <p:cNvSpPr/>
            <p:nvPr/>
          </p:nvSpPr>
          <p:spPr>
            <a:xfrm>
              <a:off x="1346069" y="2555131"/>
              <a:ext cx="5120837" cy="3225629"/>
            </a:xfrm>
            <a:prstGeom prst="rect">
              <a:avLst/>
            </a:prstGeom>
            <a:blipFill dpi="0"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9"/>
          <p:cNvGrpSpPr>
            <a:grpSpLocks noChangeAspect="1"/>
          </p:cNvGrpSpPr>
          <p:nvPr/>
        </p:nvGrpSpPr>
        <p:grpSpPr bwMode="auto">
          <a:xfrm>
            <a:off x="749725" y="1665513"/>
            <a:ext cx="2540342" cy="1542004"/>
            <a:chOff x="538115" y="2342244"/>
            <a:chExt cx="6736746" cy="3875068"/>
          </a:xfrm>
        </p:grpSpPr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1"/>
            <p:cNvSpPr/>
            <p:nvPr/>
          </p:nvSpPr>
          <p:spPr>
            <a:xfrm>
              <a:off x="1345728" y="2555131"/>
              <a:ext cx="5121520" cy="3225629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6"/>
          <p:cNvGrpSpPr>
            <a:grpSpLocks/>
          </p:cNvGrpSpPr>
          <p:nvPr/>
        </p:nvGrpSpPr>
        <p:grpSpPr bwMode="auto">
          <a:xfrm>
            <a:off x="2336602" y="1186350"/>
            <a:ext cx="3963590" cy="2406272"/>
            <a:chOff x="538115" y="2342244"/>
            <a:chExt cx="6736746" cy="3875068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8"/>
            <p:cNvSpPr/>
            <p:nvPr/>
          </p:nvSpPr>
          <p:spPr>
            <a:xfrm>
              <a:off x="1343793" y="2553572"/>
              <a:ext cx="5123113" cy="3228145"/>
            </a:xfrm>
            <a:prstGeom prst="rect">
              <a:avLst/>
            </a:prstGeom>
            <a:blipFill dpi="0"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>
                <a:solidFill>
                  <a:schemeClr val="bg1"/>
                </a:solidFill>
              </a:endParaRPr>
            </a:p>
          </p:txBody>
        </p:sp>
      </p:grpSp>
      <p:sp>
        <p:nvSpPr>
          <p:cNvPr id="17" name="Freeform 28"/>
          <p:cNvSpPr>
            <a:spLocks noEditPoints="1"/>
          </p:cNvSpPr>
          <p:nvPr/>
        </p:nvSpPr>
        <p:spPr bwMode="auto">
          <a:xfrm>
            <a:off x="323528" y="3998615"/>
            <a:ext cx="419100" cy="401240"/>
          </a:xfrm>
          <a:custGeom>
            <a:avLst/>
            <a:gdLst>
              <a:gd name="T0" fmla="*/ 175 w 296"/>
              <a:gd name="T1" fmla="*/ 126 h 284"/>
              <a:gd name="T2" fmla="*/ 263 w 296"/>
              <a:gd name="T3" fmla="*/ 42 h 284"/>
              <a:gd name="T4" fmla="*/ 268 w 296"/>
              <a:gd name="T5" fmla="*/ 15 h 284"/>
              <a:gd name="T6" fmla="*/ 241 w 296"/>
              <a:gd name="T7" fmla="*/ 22 h 284"/>
              <a:gd name="T8" fmla="*/ 164 w 296"/>
              <a:gd name="T9" fmla="*/ 116 h 284"/>
              <a:gd name="T10" fmla="*/ 141 w 296"/>
              <a:gd name="T11" fmla="*/ 95 h 284"/>
              <a:gd name="T12" fmla="*/ 91 w 296"/>
              <a:gd name="T13" fmla="*/ 12 h 284"/>
              <a:gd name="T14" fmla="*/ 42 w 296"/>
              <a:gd name="T15" fmla="*/ 4 h 284"/>
              <a:gd name="T16" fmla="*/ 42 w 296"/>
              <a:gd name="T17" fmla="*/ 14 h 284"/>
              <a:gd name="T18" fmla="*/ 76 w 296"/>
              <a:gd name="T19" fmla="*/ 45 h 284"/>
              <a:gd name="T20" fmla="*/ 62 w 296"/>
              <a:gd name="T21" fmla="*/ 78 h 284"/>
              <a:gd name="T22" fmla="*/ 22 w 296"/>
              <a:gd name="T23" fmla="*/ 46 h 284"/>
              <a:gd name="T24" fmla="*/ 12 w 296"/>
              <a:gd name="T25" fmla="*/ 36 h 284"/>
              <a:gd name="T26" fmla="*/ 7 w 296"/>
              <a:gd name="T27" fmla="*/ 39 h 284"/>
              <a:gd name="T28" fmla="*/ 56 w 296"/>
              <a:gd name="T29" fmla="*/ 126 h 284"/>
              <a:gd name="T30" fmla="*/ 100 w 296"/>
              <a:gd name="T31" fmla="*/ 136 h 284"/>
              <a:gd name="T32" fmla="*/ 33 w 296"/>
              <a:gd name="T33" fmla="*/ 224 h 284"/>
              <a:gd name="T34" fmla="*/ 29 w 296"/>
              <a:gd name="T35" fmla="*/ 272 h 284"/>
              <a:gd name="T36" fmla="*/ 149 w 296"/>
              <a:gd name="T37" fmla="*/ 186 h 284"/>
              <a:gd name="T38" fmla="*/ 266 w 296"/>
              <a:gd name="T39" fmla="*/ 284 h 284"/>
              <a:gd name="T40" fmla="*/ 284 w 296"/>
              <a:gd name="T41" fmla="*/ 277 h 284"/>
              <a:gd name="T42" fmla="*/ 103 w 296"/>
              <a:gd name="T43" fmla="*/ 123 h 284"/>
              <a:gd name="T44" fmla="*/ 86 w 296"/>
              <a:gd name="T45" fmla="*/ 127 h 284"/>
              <a:gd name="T46" fmla="*/ 25 w 296"/>
              <a:gd name="T47" fmla="*/ 80 h 284"/>
              <a:gd name="T48" fmla="*/ 41 w 296"/>
              <a:gd name="T49" fmla="*/ 80 h 284"/>
              <a:gd name="T50" fmla="*/ 84 w 296"/>
              <a:gd name="T51" fmla="*/ 80 h 284"/>
              <a:gd name="T52" fmla="*/ 58 w 296"/>
              <a:gd name="T53" fmla="*/ 11 h 284"/>
              <a:gd name="T54" fmla="*/ 122 w 296"/>
              <a:gd name="T55" fmla="*/ 59 h 284"/>
              <a:gd name="T56" fmla="*/ 128 w 296"/>
              <a:gd name="T57" fmla="*/ 100 h 284"/>
              <a:gd name="T58" fmla="*/ 144 w 296"/>
              <a:gd name="T59" fmla="*/ 112 h 284"/>
              <a:gd name="T60" fmla="*/ 152 w 296"/>
              <a:gd name="T61" fmla="*/ 129 h 284"/>
              <a:gd name="T62" fmla="*/ 108 w 296"/>
              <a:gd name="T63" fmla="*/ 127 h 284"/>
              <a:gd name="T64" fmla="*/ 103 w 296"/>
              <a:gd name="T65" fmla="*/ 123 h 284"/>
              <a:gd name="T66" fmla="*/ 36 w 296"/>
              <a:gd name="T67" fmla="*/ 264 h 284"/>
              <a:gd name="T68" fmla="*/ 42 w 296"/>
              <a:gd name="T69" fmla="*/ 232 h 284"/>
              <a:gd name="T70" fmla="*/ 150 w 296"/>
              <a:gd name="T71" fmla="*/ 141 h 284"/>
              <a:gd name="T72" fmla="*/ 145 w 296"/>
              <a:gd name="T73" fmla="*/ 173 h 284"/>
              <a:gd name="T74" fmla="*/ 276 w 296"/>
              <a:gd name="T75" fmla="*/ 269 h 284"/>
              <a:gd name="T76" fmla="*/ 241 w 296"/>
              <a:gd name="T77" fmla="*/ 261 h 284"/>
              <a:gd name="T78" fmla="*/ 162 w 296"/>
              <a:gd name="T79" fmla="*/ 139 h 284"/>
              <a:gd name="T80" fmla="*/ 268 w 296"/>
              <a:gd name="T81" fmla="*/ 23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84">
                <a:moveTo>
                  <a:pt x="276" y="226"/>
                </a:moveTo>
                <a:cubicBezTo>
                  <a:pt x="175" y="126"/>
                  <a:pt x="175" y="126"/>
                  <a:pt x="175" y="126"/>
                </a:cubicBezTo>
                <a:cubicBezTo>
                  <a:pt x="246" y="49"/>
                  <a:pt x="246" y="49"/>
                  <a:pt x="246" y="49"/>
                </a:cubicBezTo>
                <a:cubicBezTo>
                  <a:pt x="252" y="49"/>
                  <a:pt x="258" y="47"/>
                  <a:pt x="263" y="42"/>
                </a:cubicBezTo>
                <a:cubicBezTo>
                  <a:pt x="271" y="34"/>
                  <a:pt x="271" y="34"/>
                  <a:pt x="271" y="34"/>
                </a:cubicBezTo>
                <a:cubicBezTo>
                  <a:pt x="278" y="26"/>
                  <a:pt x="274" y="20"/>
                  <a:pt x="268" y="15"/>
                </a:cubicBezTo>
                <a:cubicBezTo>
                  <a:pt x="262" y="9"/>
                  <a:pt x="256" y="6"/>
                  <a:pt x="249" y="13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37" y="27"/>
                  <a:pt x="235" y="33"/>
                  <a:pt x="236" y="39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49" y="100"/>
                  <a:pt x="145" y="97"/>
                  <a:pt x="141" y="95"/>
                </a:cubicBezTo>
                <a:cubicBezTo>
                  <a:pt x="146" y="80"/>
                  <a:pt x="142" y="62"/>
                  <a:pt x="130" y="51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4"/>
                  <a:pt x="72" y="0"/>
                  <a:pt x="60" y="0"/>
                </a:cubicBezTo>
                <a:cubicBezTo>
                  <a:pt x="54" y="0"/>
                  <a:pt x="48" y="1"/>
                  <a:pt x="42" y="4"/>
                </a:cubicBezTo>
                <a:cubicBezTo>
                  <a:pt x="40" y="4"/>
                  <a:pt x="39" y="7"/>
                  <a:pt x="39" y="9"/>
                </a:cubicBezTo>
                <a:cubicBezTo>
                  <a:pt x="39" y="11"/>
                  <a:pt x="40" y="13"/>
                  <a:pt x="42" y="14"/>
                </a:cubicBezTo>
                <a:cubicBezTo>
                  <a:pt x="45" y="15"/>
                  <a:pt x="47" y="16"/>
                  <a:pt x="49" y="18"/>
                </a:cubicBezTo>
                <a:cubicBezTo>
                  <a:pt x="76" y="45"/>
                  <a:pt x="76" y="45"/>
                  <a:pt x="76" y="45"/>
                </a:cubicBezTo>
                <a:cubicBezTo>
                  <a:pt x="83" y="52"/>
                  <a:pt x="84" y="64"/>
                  <a:pt x="76" y="72"/>
                </a:cubicBezTo>
                <a:cubicBezTo>
                  <a:pt x="72" y="76"/>
                  <a:pt x="68" y="78"/>
                  <a:pt x="62" y="78"/>
                </a:cubicBezTo>
                <a:cubicBezTo>
                  <a:pt x="57" y="78"/>
                  <a:pt x="53" y="76"/>
                  <a:pt x="49" y="72"/>
                </a:cubicBezTo>
                <a:cubicBezTo>
                  <a:pt x="22" y="46"/>
                  <a:pt x="22" y="46"/>
                  <a:pt x="22" y="46"/>
                </a:cubicBezTo>
                <a:cubicBezTo>
                  <a:pt x="20" y="44"/>
                  <a:pt x="19" y="42"/>
                  <a:pt x="18" y="39"/>
                </a:cubicBezTo>
                <a:cubicBezTo>
                  <a:pt x="17" y="37"/>
                  <a:pt x="1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0" y="36"/>
                  <a:pt x="8" y="37"/>
                  <a:pt x="7" y="39"/>
                </a:cubicBezTo>
                <a:cubicBezTo>
                  <a:pt x="0" y="56"/>
                  <a:pt x="4" y="75"/>
                  <a:pt x="17" y="88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64" y="134"/>
                  <a:pt x="75" y="139"/>
                  <a:pt x="86" y="139"/>
                </a:cubicBezTo>
                <a:cubicBezTo>
                  <a:pt x="91" y="139"/>
                  <a:pt x="96" y="138"/>
                  <a:pt x="100" y="136"/>
                </a:cubicBezTo>
                <a:cubicBezTo>
                  <a:pt x="102" y="139"/>
                  <a:pt x="104" y="142"/>
                  <a:pt x="107" y="145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19" y="239"/>
                  <a:pt x="17" y="261"/>
                  <a:pt x="28" y="272"/>
                </a:cubicBezTo>
                <a:cubicBezTo>
                  <a:pt x="29" y="272"/>
                  <a:pt x="29" y="272"/>
                  <a:pt x="29" y="272"/>
                </a:cubicBezTo>
                <a:cubicBezTo>
                  <a:pt x="40" y="283"/>
                  <a:pt x="62" y="279"/>
                  <a:pt x="76" y="264"/>
                </a:cubicBezTo>
                <a:cubicBezTo>
                  <a:pt x="149" y="186"/>
                  <a:pt x="149" y="186"/>
                  <a:pt x="149" y="186"/>
                </a:cubicBezTo>
                <a:cubicBezTo>
                  <a:pt x="233" y="269"/>
                  <a:pt x="233" y="269"/>
                  <a:pt x="233" y="269"/>
                </a:cubicBezTo>
                <a:cubicBezTo>
                  <a:pt x="243" y="279"/>
                  <a:pt x="255" y="284"/>
                  <a:pt x="266" y="284"/>
                </a:cubicBezTo>
                <a:cubicBezTo>
                  <a:pt x="266" y="284"/>
                  <a:pt x="266" y="284"/>
                  <a:pt x="266" y="284"/>
                </a:cubicBezTo>
                <a:cubicBezTo>
                  <a:pt x="273" y="284"/>
                  <a:pt x="280" y="281"/>
                  <a:pt x="284" y="277"/>
                </a:cubicBezTo>
                <a:cubicBezTo>
                  <a:pt x="296" y="264"/>
                  <a:pt x="293" y="242"/>
                  <a:pt x="276" y="226"/>
                </a:cubicBezTo>
                <a:close/>
                <a:moveTo>
                  <a:pt x="103" y="123"/>
                </a:moveTo>
                <a:cubicBezTo>
                  <a:pt x="102" y="123"/>
                  <a:pt x="101" y="123"/>
                  <a:pt x="101" y="124"/>
                </a:cubicBezTo>
                <a:cubicBezTo>
                  <a:pt x="96" y="126"/>
                  <a:pt x="91" y="127"/>
                  <a:pt x="86" y="127"/>
                </a:cubicBezTo>
                <a:cubicBezTo>
                  <a:pt x="78" y="127"/>
                  <a:pt x="70" y="124"/>
                  <a:pt x="64" y="118"/>
                </a:cubicBezTo>
                <a:cubicBezTo>
                  <a:pt x="25" y="80"/>
                  <a:pt x="25" y="80"/>
                  <a:pt x="25" y="80"/>
                </a:cubicBezTo>
                <a:cubicBezTo>
                  <a:pt x="18" y="73"/>
                  <a:pt x="15" y="64"/>
                  <a:pt x="15" y="55"/>
                </a:cubicBezTo>
                <a:cubicBezTo>
                  <a:pt x="41" y="80"/>
                  <a:pt x="41" y="80"/>
                  <a:pt x="41" y="80"/>
                </a:cubicBezTo>
                <a:cubicBezTo>
                  <a:pt x="47" y="86"/>
                  <a:pt x="54" y="89"/>
                  <a:pt x="62" y="89"/>
                </a:cubicBezTo>
                <a:cubicBezTo>
                  <a:pt x="71" y="89"/>
                  <a:pt x="78" y="86"/>
                  <a:pt x="84" y="80"/>
                </a:cubicBezTo>
                <a:cubicBezTo>
                  <a:pt x="96" y="68"/>
                  <a:pt x="96" y="49"/>
                  <a:pt x="84" y="37"/>
                </a:cubicBezTo>
                <a:cubicBezTo>
                  <a:pt x="58" y="11"/>
                  <a:pt x="58" y="11"/>
                  <a:pt x="58" y="11"/>
                </a:cubicBezTo>
                <a:cubicBezTo>
                  <a:pt x="67" y="11"/>
                  <a:pt x="76" y="14"/>
                  <a:pt x="83" y="21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31" y="68"/>
                  <a:pt x="134" y="83"/>
                  <a:pt x="128" y="96"/>
                </a:cubicBezTo>
                <a:cubicBezTo>
                  <a:pt x="128" y="97"/>
                  <a:pt x="128" y="99"/>
                  <a:pt x="128" y="100"/>
                </a:cubicBezTo>
                <a:cubicBezTo>
                  <a:pt x="129" y="101"/>
                  <a:pt x="130" y="103"/>
                  <a:pt x="131" y="103"/>
                </a:cubicBezTo>
                <a:cubicBezTo>
                  <a:pt x="136" y="105"/>
                  <a:pt x="140" y="108"/>
                  <a:pt x="144" y="112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41" y="124"/>
                  <a:pt x="127" y="127"/>
                  <a:pt x="115" y="137"/>
                </a:cubicBezTo>
                <a:cubicBezTo>
                  <a:pt x="112" y="134"/>
                  <a:pt x="110" y="130"/>
                  <a:pt x="108" y="127"/>
                </a:cubicBezTo>
                <a:cubicBezTo>
                  <a:pt x="108" y="125"/>
                  <a:pt x="107" y="124"/>
                  <a:pt x="105" y="124"/>
                </a:cubicBezTo>
                <a:cubicBezTo>
                  <a:pt x="104" y="123"/>
                  <a:pt x="104" y="123"/>
                  <a:pt x="103" y="123"/>
                </a:cubicBezTo>
                <a:close/>
                <a:moveTo>
                  <a:pt x="68" y="256"/>
                </a:moveTo>
                <a:cubicBezTo>
                  <a:pt x="58" y="267"/>
                  <a:pt x="43" y="270"/>
                  <a:pt x="36" y="264"/>
                </a:cubicBezTo>
                <a:cubicBezTo>
                  <a:pt x="36" y="263"/>
                  <a:pt x="36" y="263"/>
                  <a:pt x="36" y="263"/>
                </a:cubicBezTo>
                <a:cubicBezTo>
                  <a:pt x="29" y="257"/>
                  <a:pt x="32" y="242"/>
                  <a:pt x="42" y="232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8" y="138"/>
                  <a:pt x="143" y="135"/>
                  <a:pt x="150" y="141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7" y="148"/>
                  <a:pt x="155" y="163"/>
                  <a:pt x="145" y="173"/>
                </a:cubicBezTo>
                <a:lnTo>
                  <a:pt x="68" y="256"/>
                </a:lnTo>
                <a:close/>
                <a:moveTo>
                  <a:pt x="276" y="269"/>
                </a:moveTo>
                <a:cubicBezTo>
                  <a:pt x="273" y="272"/>
                  <a:pt x="269" y="273"/>
                  <a:pt x="266" y="273"/>
                </a:cubicBezTo>
                <a:cubicBezTo>
                  <a:pt x="258" y="273"/>
                  <a:pt x="249" y="268"/>
                  <a:pt x="241" y="261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66" y="165"/>
                  <a:pt x="168" y="150"/>
                  <a:pt x="162" y="139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80" y="245"/>
                  <a:pt x="284" y="261"/>
                  <a:pt x="276" y="2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242119" y="3968921"/>
            <a:ext cx="426225" cy="397660"/>
            <a:chOff x="3155900" y="3968921"/>
            <a:chExt cx="426225" cy="397660"/>
          </a:xfrm>
        </p:grpSpPr>
        <p:sp>
          <p:nvSpPr>
            <p:cNvPr id="19" name="Freeform 61"/>
            <p:cNvSpPr>
              <a:spLocks noEditPoints="1"/>
            </p:cNvSpPr>
            <p:nvPr/>
          </p:nvSpPr>
          <p:spPr bwMode="auto">
            <a:xfrm>
              <a:off x="3155900" y="3968921"/>
              <a:ext cx="426225" cy="397660"/>
            </a:xfrm>
            <a:custGeom>
              <a:avLst/>
              <a:gdLst>
                <a:gd name="T0" fmla="*/ 405946 w 301"/>
                <a:gd name="T1" fmla="*/ 0 h 281"/>
                <a:gd name="T2" fmla="*/ 243568 w 301"/>
                <a:gd name="T3" fmla="*/ 162275 h 281"/>
                <a:gd name="T4" fmla="*/ 253008 w 301"/>
                <a:gd name="T5" fmla="*/ 216996 h 281"/>
                <a:gd name="T6" fmla="*/ 1888 w 301"/>
                <a:gd name="T7" fmla="*/ 467957 h 281"/>
                <a:gd name="T8" fmla="*/ 0 w 301"/>
                <a:gd name="T9" fmla="*/ 475504 h 281"/>
                <a:gd name="T10" fmla="*/ 1888 w 301"/>
                <a:gd name="T11" fmla="*/ 518903 h 281"/>
                <a:gd name="T12" fmla="*/ 13217 w 301"/>
                <a:gd name="T13" fmla="*/ 530225 h 281"/>
                <a:gd name="T14" fmla="*/ 13217 w 301"/>
                <a:gd name="T15" fmla="*/ 530225 h 281"/>
                <a:gd name="T16" fmla="*/ 103847 w 301"/>
                <a:gd name="T17" fmla="*/ 526451 h 281"/>
                <a:gd name="T18" fmla="*/ 113287 w 301"/>
                <a:gd name="T19" fmla="*/ 518903 h 281"/>
                <a:gd name="T20" fmla="*/ 124616 w 301"/>
                <a:gd name="T21" fmla="*/ 481165 h 281"/>
                <a:gd name="T22" fmla="*/ 164267 w 301"/>
                <a:gd name="T23" fmla="*/ 471730 h 281"/>
                <a:gd name="T24" fmla="*/ 173707 w 301"/>
                <a:gd name="T25" fmla="*/ 464183 h 281"/>
                <a:gd name="T26" fmla="*/ 179372 w 301"/>
                <a:gd name="T27" fmla="*/ 428331 h 281"/>
                <a:gd name="T28" fmla="*/ 217134 w 301"/>
                <a:gd name="T29" fmla="*/ 418897 h 281"/>
                <a:gd name="T30" fmla="*/ 226575 w 301"/>
                <a:gd name="T31" fmla="*/ 409462 h 281"/>
                <a:gd name="T32" fmla="*/ 228463 w 301"/>
                <a:gd name="T33" fmla="*/ 369837 h 281"/>
                <a:gd name="T34" fmla="*/ 258673 w 301"/>
                <a:gd name="T35" fmla="*/ 367950 h 281"/>
                <a:gd name="T36" fmla="*/ 268113 w 301"/>
                <a:gd name="T37" fmla="*/ 358515 h 281"/>
                <a:gd name="T38" fmla="*/ 277554 w 301"/>
                <a:gd name="T39" fmla="*/ 320777 h 281"/>
                <a:gd name="T40" fmla="*/ 281330 w 301"/>
                <a:gd name="T41" fmla="*/ 320777 h 281"/>
                <a:gd name="T42" fmla="*/ 328533 w 301"/>
                <a:gd name="T43" fmla="*/ 305681 h 281"/>
                <a:gd name="T44" fmla="*/ 405946 w 301"/>
                <a:gd name="T45" fmla="*/ 324551 h 281"/>
                <a:gd name="T46" fmla="*/ 568325 w 301"/>
                <a:gd name="T47" fmla="*/ 162275 h 281"/>
                <a:gd name="T48" fmla="*/ 405946 w 301"/>
                <a:gd name="T49" fmla="*/ 0 h 281"/>
                <a:gd name="T50" fmla="*/ 405946 w 301"/>
                <a:gd name="T51" fmla="*/ 301907 h 281"/>
                <a:gd name="T52" fmla="*/ 334198 w 301"/>
                <a:gd name="T53" fmla="*/ 283038 h 281"/>
                <a:gd name="T54" fmla="*/ 322869 w 301"/>
                <a:gd name="T55" fmla="*/ 283038 h 281"/>
                <a:gd name="T56" fmla="*/ 281330 w 301"/>
                <a:gd name="T57" fmla="*/ 298134 h 281"/>
                <a:gd name="T58" fmla="*/ 271890 w 301"/>
                <a:gd name="T59" fmla="*/ 298134 h 281"/>
                <a:gd name="T60" fmla="*/ 271890 w 301"/>
                <a:gd name="T61" fmla="*/ 298134 h 281"/>
                <a:gd name="T62" fmla="*/ 264337 w 301"/>
                <a:gd name="T63" fmla="*/ 298134 h 281"/>
                <a:gd name="T64" fmla="*/ 258673 w 301"/>
                <a:gd name="T65" fmla="*/ 305681 h 281"/>
                <a:gd name="T66" fmla="*/ 249232 w 301"/>
                <a:gd name="T67" fmla="*/ 347194 h 281"/>
                <a:gd name="T68" fmla="*/ 217134 w 301"/>
                <a:gd name="T69" fmla="*/ 350967 h 281"/>
                <a:gd name="T70" fmla="*/ 207694 w 301"/>
                <a:gd name="T71" fmla="*/ 360402 h 281"/>
                <a:gd name="T72" fmla="*/ 203917 w 301"/>
                <a:gd name="T73" fmla="*/ 400027 h 281"/>
                <a:gd name="T74" fmla="*/ 168043 w 301"/>
                <a:gd name="T75" fmla="*/ 409462 h 281"/>
                <a:gd name="T76" fmla="*/ 160490 w 301"/>
                <a:gd name="T77" fmla="*/ 417010 h 281"/>
                <a:gd name="T78" fmla="*/ 152938 w 301"/>
                <a:gd name="T79" fmla="*/ 452861 h 281"/>
                <a:gd name="T80" fmla="*/ 113287 w 301"/>
                <a:gd name="T81" fmla="*/ 460409 h 281"/>
                <a:gd name="T82" fmla="*/ 103847 w 301"/>
                <a:gd name="T83" fmla="*/ 467957 h 281"/>
                <a:gd name="T84" fmla="*/ 94406 w 301"/>
                <a:gd name="T85" fmla="*/ 505695 h 281"/>
                <a:gd name="T86" fmla="*/ 22657 w 301"/>
                <a:gd name="T87" fmla="*/ 507582 h 281"/>
                <a:gd name="T88" fmla="*/ 20769 w 301"/>
                <a:gd name="T89" fmla="*/ 479278 h 281"/>
                <a:gd name="T90" fmla="*/ 273778 w 301"/>
                <a:gd name="T91" fmla="*/ 226431 h 281"/>
                <a:gd name="T92" fmla="*/ 275666 w 301"/>
                <a:gd name="T93" fmla="*/ 215109 h 281"/>
                <a:gd name="T94" fmla="*/ 266225 w 301"/>
                <a:gd name="T95" fmla="*/ 162275 h 281"/>
                <a:gd name="T96" fmla="*/ 405946 w 301"/>
                <a:gd name="T97" fmla="*/ 22643 h 281"/>
                <a:gd name="T98" fmla="*/ 545668 w 301"/>
                <a:gd name="T99" fmla="*/ 162275 h 281"/>
                <a:gd name="T100" fmla="*/ 405946 w 301"/>
                <a:gd name="T101" fmla="*/ 301907 h 28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01" h="281">
                  <a:moveTo>
                    <a:pt x="215" y="0"/>
                  </a:moveTo>
                  <a:cubicBezTo>
                    <a:pt x="168" y="0"/>
                    <a:pt x="129" y="39"/>
                    <a:pt x="129" y="86"/>
                  </a:cubicBezTo>
                  <a:cubicBezTo>
                    <a:pt x="129" y="96"/>
                    <a:pt x="131" y="106"/>
                    <a:pt x="134" y="115"/>
                  </a:cubicBezTo>
                  <a:cubicBezTo>
                    <a:pt x="1" y="248"/>
                    <a:pt x="1" y="248"/>
                    <a:pt x="1" y="248"/>
                  </a:cubicBezTo>
                  <a:cubicBezTo>
                    <a:pt x="0" y="249"/>
                    <a:pt x="0" y="250"/>
                    <a:pt x="0" y="252"/>
                  </a:cubicBezTo>
                  <a:cubicBezTo>
                    <a:pt x="1" y="275"/>
                    <a:pt x="1" y="275"/>
                    <a:pt x="1" y="275"/>
                  </a:cubicBezTo>
                  <a:cubicBezTo>
                    <a:pt x="1" y="278"/>
                    <a:pt x="4" y="281"/>
                    <a:pt x="7" y="281"/>
                  </a:cubicBezTo>
                  <a:cubicBezTo>
                    <a:pt x="7" y="281"/>
                    <a:pt x="7" y="281"/>
                    <a:pt x="7" y="281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7" y="279"/>
                    <a:pt x="59" y="277"/>
                    <a:pt x="60" y="275"/>
                  </a:cubicBezTo>
                  <a:cubicBezTo>
                    <a:pt x="66" y="255"/>
                    <a:pt x="66" y="255"/>
                    <a:pt x="66" y="255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90" y="250"/>
                    <a:pt x="91" y="248"/>
                    <a:pt x="92" y="246"/>
                  </a:cubicBezTo>
                  <a:cubicBezTo>
                    <a:pt x="95" y="227"/>
                    <a:pt x="95" y="227"/>
                    <a:pt x="95" y="227"/>
                  </a:cubicBezTo>
                  <a:cubicBezTo>
                    <a:pt x="115" y="222"/>
                    <a:pt x="115" y="222"/>
                    <a:pt x="115" y="222"/>
                  </a:cubicBezTo>
                  <a:cubicBezTo>
                    <a:pt x="118" y="221"/>
                    <a:pt x="119" y="219"/>
                    <a:pt x="120" y="217"/>
                  </a:cubicBezTo>
                  <a:cubicBezTo>
                    <a:pt x="121" y="196"/>
                    <a:pt x="121" y="196"/>
                    <a:pt x="121" y="196"/>
                  </a:cubicBezTo>
                  <a:cubicBezTo>
                    <a:pt x="137" y="195"/>
                    <a:pt x="137" y="195"/>
                    <a:pt x="137" y="195"/>
                  </a:cubicBezTo>
                  <a:cubicBezTo>
                    <a:pt x="140" y="194"/>
                    <a:pt x="142" y="192"/>
                    <a:pt x="142" y="190"/>
                  </a:cubicBezTo>
                  <a:cubicBezTo>
                    <a:pt x="147" y="170"/>
                    <a:pt x="147" y="170"/>
                    <a:pt x="147" y="170"/>
                  </a:cubicBezTo>
                  <a:cubicBezTo>
                    <a:pt x="147" y="170"/>
                    <a:pt x="148" y="170"/>
                    <a:pt x="149" y="170"/>
                  </a:cubicBezTo>
                  <a:cubicBezTo>
                    <a:pt x="155" y="170"/>
                    <a:pt x="164" y="168"/>
                    <a:pt x="174" y="162"/>
                  </a:cubicBezTo>
                  <a:cubicBezTo>
                    <a:pt x="187" y="168"/>
                    <a:pt x="201" y="172"/>
                    <a:pt x="215" y="172"/>
                  </a:cubicBezTo>
                  <a:cubicBezTo>
                    <a:pt x="262" y="172"/>
                    <a:pt x="301" y="133"/>
                    <a:pt x="301" y="86"/>
                  </a:cubicBezTo>
                  <a:cubicBezTo>
                    <a:pt x="301" y="39"/>
                    <a:pt x="262" y="0"/>
                    <a:pt x="215" y="0"/>
                  </a:cubicBezTo>
                  <a:close/>
                  <a:moveTo>
                    <a:pt x="215" y="160"/>
                  </a:moveTo>
                  <a:cubicBezTo>
                    <a:pt x="202" y="160"/>
                    <a:pt x="188" y="157"/>
                    <a:pt x="177" y="150"/>
                  </a:cubicBezTo>
                  <a:cubicBezTo>
                    <a:pt x="175" y="149"/>
                    <a:pt x="173" y="149"/>
                    <a:pt x="171" y="150"/>
                  </a:cubicBezTo>
                  <a:cubicBezTo>
                    <a:pt x="161" y="157"/>
                    <a:pt x="154" y="158"/>
                    <a:pt x="149" y="158"/>
                  </a:cubicBezTo>
                  <a:cubicBezTo>
                    <a:pt x="146" y="158"/>
                    <a:pt x="144" y="158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3" y="157"/>
                    <a:pt x="141" y="157"/>
                    <a:pt x="140" y="158"/>
                  </a:cubicBezTo>
                  <a:cubicBezTo>
                    <a:pt x="138" y="158"/>
                    <a:pt x="137" y="160"/>
                    <a:pt x="137" y="162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15" y="186"/>
                    <a:pt x="115" y="186"/>
                    <a:pt x="115" y="186"/>
                  </a:cubicBezTo>
                  <a:cubicBezTo>
                    <a:pt x="112" y="186"/>
                    <a:pt x="110" y="188"/>
                    <a:pt x="110" y="191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89" y="217"/>
                    <a:pt x="89" y="217"/>
                    <a:pt x="89" y="217"/>
                  </a:cubicBezTo>
                  <a:cubicBezTo>
                    <a:pt x="87" y="217"/>
                    <a:pt x="85" y="219"/>
                    <a:pt x="85" y="221"/>
                  </a:cubicBezTo>
                  <a:cubicBezTo>
                    <a:pt x="81" y="240"/>
                    <a:pt x="81" y="240"/>
                    <a:pt x="81" y="240"/>
                  </a:cubicBezTo>
                  <a:cubicBezTo>
                    <a:pt x="60" y="244"/>
                    <a:pt x="60" y="244"/>
                    <a:pt x="60" y="244"/>
                  </a:cubicBezTo>
                  <a:cubicBezTo>
                    <a:pt x="58" y="244"/>
                    <a:pt x="56" y="246"/>
                    <a:pt x="55" y="248"/>
                  </a:cubicBezTo>
                  <a:cubicBezTo>
                    <a:pt x="50" y="268"/>
                    <a:pt x="50" y="268"/>
                    <a:pt x="50" y="268"/>
                  </a:cubicBezTo>
                  <a:cubicBezTo>
                    <a:pt x="12" y="269"/>
                    <a:pt x="12" y="269"/>
                    <a:pt x="12" y="269"/>
                  </a:cubicBezTo>
                  <a:cubicBezTo>
                    <a:pt x="11" y="254"/>
                    <a:pt x="11" y="254"/>
                    <a:pt x="11" y="254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7" y="119"/>
                    <a:pt x="147" y="116"/>
                    <a:pt x="146" y="114"/>
                  </a:cubicBezTo>
                  <a:cubicBezTo>
                    <a:pt x="142" y="105"/>
                    <a:pt x="141" y="96"/>
                    <a:pt x="141" y="86"/>
                  </a:cubicBezTo>
                  <a:cubicBezTo>
                    <a:pt x="141" y="45"/>
                    <a:pt x="174" y="12"/>
                    <a:pt x="215" y="12"/>
                  </a:cubicBezTo>
                  <a:cubicBezTo>
                    <a:pt x="256" y="12"/>
                    <a:pt x="289" y="45"/>
                    <a:pt x="289" y="86"/>
                  </a:cubicBezTo>
                  <a:cubicBezTo>
                    <a:pt x="289" y="127"/>
                    <a:pt x="256" y="160"/>
                    <a:pt x="215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62"/>
            <p:cNvSpPr>
              <a:spLocks noEditPoints="1"/>
            </p:cNvSpPr>
            <p:nvPr/>
          </p:nvSpPr>
          <p:spPr bwMode="auto">
            <a:xfrm>
              <a:off x="3414254" y="4023688"/>
              <a:ext cx="72625" cy="73817"/>
            </a:xfrm>
            <a:custGeom>
              <a:avLst/>
              <a:gdLst>
                <a:gd name="T0" fmla="*/ 48419 w 52"/>
                <a:gd name="T1" fmla="*/ 0 h 52"/>
                <a:gd name="T2" fmla="*/ 0 w 52"/>
                <a:gd name="T3" fmla="*/ 49213 h 52"/>
                <a:gd name="T4" fmla="*/ 48419 w 52"/>
                <a:gd name="T5" fmla="*/ 98425 h 52"/>
                <a:gd name="T6" fmla="*/ 96838 w 52"/>
                <a:gd name="T7" fmla="*/ 49213 h 52"/>
                <a:gd name="T8" fmla="*/ 48419 w 52"/>
                <a:gd name="T9" fmla="*/ 0 h 52"/>
                <a:gd name="T10" fmla="*/ 48419 w 52"/>
                <a:gd name="T11" fmla="*/ 79497 h 52"/>
                <a:gd name="T12" fmla="*/ 18623 w 52"/>
                <a:gd name="T13" fmla="*/ 49213 h 52"/>
                <a:gd name="T14" fmla="*/ 48419 w 52"/>
                <a:gd name="T15" fmla="*/ 18928 h 52"/>
                <a:gd name="T16" fmla="*/ 78215 w 52"/>
                <a:gd name="T17" fmla="*/ 49213 h 52"/>
                <a:gd name="T18" fmla="*/ 48419 w 52"/>
                <a:gd name="T19" fmla="*/ 7949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  <a:moveTo>
                    <a:pt x="26" y="42"/>
                  </a:moveTo>
                  <a:cubicBezTo>
                    <a:pt x="17" y="42"/>
                    <a:pt x="10" y="34"/>
                    <a:pt x="10" y="26"/>
                  </a:cubicBezTo>
                  <a:cubicBezTo>
                    <a:pt x="10" y="17"/>
                    <a:pt x="17" y="10"/>
                    <a:pt x="26" y="10"/>
                  </a:cubicBezTo>
                  <a:cubicBezTo>
                    <a:pt x="35" y="10"/>
                    <a:pt x="42" y="17"/>
                    <a:pt x="42" y="26"/>
                  </a:cubicBezTo>
                  <a:cubicBezTo>
                    <a:pt x="42" y="34"/>
                    <a:pt x="35" y="42"/>
                    <a:pt x="26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44220" y="3933130"/>
            <a:ext cx="311944" cy="500063"/>
            <a:chOff x="6036220" y="3933130"/>
            <a:chExt cx="311944" cy="500063"/>
          </a:xfrm>
        </p:grpSpPr>
        <p:sp>
          <p:nvSpPr>
            <p:cNvPr id="22" name="Freeform 193"/>
            <p:cNvSpPr>
              <a:spLocks/>
            </p:cNvSpPr>
            <p:nvPr/>
          </p:nvSpPr>
          <p:spPr bwMode="auto">
            <a:xfrm>
              <a:off x="6036220" y="4330799"/>
              <a:ext cx="86916" cy="102394"/>
            </a:xfrm>
            <a:custGeom>
              <a:avLst/>
              <a:gdLst>
                <a:gd name="T0" fmla="*/ 35 w 62"/>
                <a:gd name="T1" fmla="*/ 0 h 72"/>
                <a:gd name="T2" fmla="*/ 26 w 62"/>
                <a:gd name="T3" fmla="*/ 16 h 72"/>
                <a:gd name="T4" fmla="*/ 20 w 62"/>
                <a:gd name="T5" fmla="*/ 63 h 72"/>
                <a:gd name="T6" fmla="*/ 52 w 62"/>
                <a:gd name="T7" fmla="*/ 61 h 72"/>
                <a:gd name="T8" fmla="*/ 44 w 62"/>
                <a:gd name="T9" fmla="*/ 17 h 72"/>
                <a:gd name="T10" fmla="*/ 35 w 62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72">
                  <a:moveTo>
                    <a:pt x="35" y="0"/>
                  </a:moveTo>
                  <a:cubicBezTo>
                    <a:pt x="35" y="0"/>
                    <a:pt x="31" y="10"/>
                    <a:pt x="26" y="16"/>
                  </a:cubicBezTo>
                  <a:cubicBezTo>
                    <a:pt x="21" y="22"/>
                    <a:pt x="0" y="45"/>
                    <a:pt x="20" y="63"/>
                  </a:cubicBezTo>
                  <a:cubicBezTo>
                    <a:pt x="30" y="72"/>
                    <a:pt x="45" y="71"/>
                    <a:pt x="52" y="61"/>
                  </a:cubicBezTo>
                  <a:cubicBezTo>
                    <a:pt x="60" y="52"/>
                    <a:pt x="62" y="36"/>
                    <a:pt x="44" y="17"/>
                  </a:cubicBezTo>
                  <a:cubicBezTo>
                    <a:pt x="38" y="10"/>
                    <a:pt x="35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Freeform 194"/>
            <p:cNvSpPr>
              <a:spLocks noEditPoints="1"/>
            </p:cNvSpPr>
            <p:nvPr/>
          </p:nvSpPr>
          <p:spPr bwMode="auto">
            <a:xfrm>
              <a:off x="6036220" y="3933130"/>
              <a:ext cx="311944" cy="377429"/>
            </a:xfrm>
            <a:custGeom>
              <a:avLst/>
              <a:gdLst>
                <a:gd name="T0" fmla="*/ 206 w 220"/>
                <a:gd name="T1" fmla="*/ 86 h 266"/>
                <a:gd name="T2" fmla="*/ 158 w 220"/>
                <a:gd name="T3" fmla="*/ 86 h 266"/>
                <a:gd name="T4" fmla="*/ 126 w 220"/>
                <a:gd name="T5" fmla="*/ 55 h 266"/>
                <a:gd name="T6" fmla="*/ 126 w 220"/>
                <a:gd name="T7" fmla="*/ 49 h 266"/>
                <a:gd name="T8" fmla="*/ 137 w 220"/>
                <a:gd name="T9" fmla="*/ 49 h 266"/>
                <a:gd name="T10" fmla="*/ 156 w 220"/>
                <a:gd name="T11" fmla="*/ 30 h 266"/>
                <a:gd name="T12" fmla="*/ 137 w 220"/>
                <a:gd name="T13" fmla="*/ 11 h 266"/>
                <a:gd name="T14" fmla="*/ 125 w 220"/>
                <a:gd name="T15" fmla="*/ 11 h 266"/>
                <a:gd name="T16" fmla="*/ 109 w 220"/>
                <a:gd name="T17" fmla="*/ 0 h 266"/>
                <a:gd name="T18" fmla="*/ 93 w 220"/>
                <a:gd name="T19" fmla="*/ 11 h 266"/>
                <a:gd name="T20" fmla="*/ 81 w 220"/>
                <a:gd name="T21" fmla="*/ 11 h 266"/>
                <a:gd name="T22" fmla="*/ 62 w 220"/>
                <a:gd name="T23" fmla="*/ 30 h 266"/>
                <a:gd name="T24" fmla="*/ 81 w 220"/>
                <a:gd name="T25" fmla="*/ 49 h 266"/>
                <a:gd name="T26" fmla="*/ 92 w 220"/>
                <a:gd name="T27" fmla="*/ 49 h 266"/>
                <a:gd name="T28" fmla="*/ 92 w 220"/>
                <a:gd name="T29" fmla="*/ 55 h 266"/>
                <a:gd name="T30" fmla="*/ 58 w 220"/>
                <a:gd name="T31" fmla="*/ 92 h 266"/>
                <a:gd name="T32" fmla="*/ 0 w 220"/>
                <a:gd name="T33" fmla="*/ 160 h 266"/>
                <a:gd name="T34" fmla="*/ 0 w 220"/>
                <a:gd name="T35" fmla="*/ 167 h 266"/>
                <a:gd name="T36" fmla="*/ 0 w 220"/>
                <a:gd name="T37" fmla="*/ 246 h 266"/>
                <a:gd name="T38" fmla="*/ 20 w 220"/>
                <a:gd name="T39" fmla="*/ 266 h 266"/>
                <a:gd name="T40" fmla="*/ 50 w 220"/>
                <a:gd name="T41" fmla="*/ 266 h 266"/>
                <a:gd name="T42" fmla="*/ 70 w 220"/>
                <a:gd name="T43" fmla="*/ 246 h 266"/>
                <a:gd name="T44" fmla="*/ 70 w 220"/>
                <a:gd name="T45" fmla="*/ 190 h 266"/>
                <a:gd name="T46" fmla="*/ 70 w 220"/>
                <a:gd name="T47" fmla="*/ 189 h 266"/>
                <a:gd name="T48" fmla="*/ 102 w 220"/>
                <a:gd name="T49" fmla="*/ 177 h 266"/>
                <a:gd name="T50" fmla="*/ 206 w 220"/>
                <a:gd name="T51" fmla="*/ 177 h 266"/>
                <a:gd name="T52" fmla="*/ 220 w 220"/>
                <a:gd name="T53" fmla="*/ 157 h 266"/>
                <a:gd name="T54" fmla="*/ 220 w 220"/>
                <a:gd name="T55" fmla="*/ 105 h 266"/>
                <a:gd name="T56" fmla="*/ 206 w 220"/>
                <a:gd name="T57" fmla="*/ 86 h 266"/>
                <a:gd name="T58" fmla="*/ 82 w 220"/>
                <a:gd name="T59" fmla="*/ 39 h 266"/>
                <a:gd name="T60" fmla="*/ 72 w 220"/>
                <a:gd name="T61" fmla="*/ 30 h 266"/>
                <a:gd name="T62" fmla="*/ 82 w 220"/>
                <a:gd name="T63" fmla="*/ 20 h 266"/>
                <a:gd name="T64" fmla="*/ 136 w 220"/>
                <a:gd name="T65" fmla="*/ 20 h 266"/>
                <a:gd name="T66" fmla="*/ 146 w 220"/>
                <a:gd name="T67" fmla="*/ 30 h 266"/>
                <a:gd name="T68" fmla="*/ 136 w 220"/>
                <a:gd name="T69" fmla="*/ 39 h 266"/>
                <a:gd name="T70" fmla="*/ 82 w 220"/>
                <a:gd name="T71" fmla="*/ 39 h 266"/>
                <a:gd name="T72" fmla="*/ 100 w 220"/>
                <a:gd name="T73" fmla="*/ 67 h 266"/>
                <a:gd name="T74" fmla="*/ 106 w 220"/>
                <a:gd name="T75" fmla="*/ 65 h 266"/>
                <a:gd name="T76" fmla="*/ 106 w 220"/>
                <a:gd name="T77" fmla="*/ 49 h 266"/>
                <a:gd name="T78" fmla="*/ 113 w 220"/>
                <a:gd name="T79" fmla="*/ 49 h 266"/>
                <a:gd name="T80" fmla="*/ 113 w 220"/>
                <a:gd name="T81" fmla="*/ 65 h 266"/>
                <a:gd name="T82" fmla="*/ 118 w 220"/>
                <a:gd name="T83" fmla="*/ 67 h 266"/>
                <a:gd name="T84" fmla="*/ 146 w 220"/>
                <a:gd name="T85" fmla="*/ 92 h 266"/>
                <a:gd name="T86" fmla="*/ 108 w 220"/>
                <a:gd name="T87" fmla="*/ 96 h 266"/>
                <a:gd name="T88" fmla="*/ 72 w 220"/>
                <a:gd name="T89" fmla="*/ 93 h 266"/>
                <a:gd name="T90" fmla="*/ 100 w 220"/>
                <a:gd name="T91" fmla="*/ 67 h 266"/>
                <a:gd name="T92" fmla="*/ 206 w 220"/>
                <a:gd name="T93" fmla="*/ 157 h 266"/>
                <a:gd name="T94" fmla="*/ 205 w 220"/>
                <a:gd name="T95" fmla="*/ 163 h 266"/>
                <a:gd name="T96" fmla="*/ 102 w 220"/>
                <a:gd name="T97" fmla="*/ 163 h 266"/>
                <a:gd name="T98" fmla="*/ 57 w 220"/>
                <a:gd name="T99" fmla="*/ 182 h 266"/>
                <a:gd name="T100" fmla="*/ 56 w 220"/>
                <a:gd name="T101" fmla="*/ 183 h 266"/>
                <a:gd name="T102" fmla="*/ 56 w 220"/>
                <a:gd name="T103" fmla="*/ 246 h 266"/>
                <a:gd name="T104" fmla="*/ 50 w 220"/>
                <a:gd name="T105" fmla="*/ 253 h 266"/>
                <a:gd name="T106" fmla="*/ 20 w 220"/>
                <a:gd name="T107" fmla="*/ 253 h 266"/>
                <a:gd name="T108" fmla="*/ 14 w 220"/>
                <a:gd name="T109" fmla="*/ 246 h 266"/>
                <a:gd name="T110" fmla="*/ 14 w 220"/>
                <a:gd name="T111" fmla="*/ 160 h 266"/>
                <a:gd name="T112" fmla="*/ 66 w 220"/>
                <a:gd name="T113" fmla="*/ 104 h 266"/>
                <a:gd name="T114" fmla="*/ 67 w 220"/>
                <a:gd name="T115" fmla="*/ 103 h 266"/>
                <a:gd name="T116" fmla="*/ 110 w 220"/>
                <a:gd name="T117" fmla="*/ 108 h 266"/>
                <a:gd name="T118" fmla="*/ 159 w 220"/>
                <a:gd name="T119" fmla="*/ 99 h 266"/>
                <a:gd name="T120" fmla="*/ 205 w 220"/>
                <a:gd name="T121" fmla="*/ 99 h 266"/>
                <a:gd name="T122" fmla="*/ 206 w 220"/>
                <a:gd name="T123" fmla="*/ 105 h 266"/>
                <a:gd name="T124" fmla="*/ 206 w 220"/>
                <a:gd name="T125" fmla="*/ 15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66">
                  <a:moveTo>
                    <a:pt x="206" y="86"/>
                  </a:moveTo>
                  <a:cubicBezTo>
                    <a:pt x="158" y="86"/>
                    <a:pt x="158" y="86"/>
                    <a:pt x="158" y="86"/>
                  </a:cubicBezTo>
                  <a:cubicBezTo>
                    <a:pt x="153" y="71"/>
                    <a:pt x="141" y="60"/>
                    <a:pt x="126" y="55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8" y="49"/>
                    <a:pt x="156" y="41"/>
                    <a:pt x="156" y="30"/>
                  </a:cubicBezTo>
                  <a:cubicBezTo>
                    <a:pt x="156" y="20"/>
                    <a:pt x="148" y="11"/>
                    <a:pt x="13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3" y="5"/>
                    <a:pt x="116" y="0"/>
                    <a:pt x="109" y="0"/>
                  </a:cubicBezTo>
                  <a:cubicBezTo>
                    <a:pt x="102" y="0"/>
                    <a:pt x="96" y="5"/>
                    <a:pt x="9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1" y="11"/>
                    <a:pt x="62" y="20"/>
                    <a:pt x="62" y="30"/>
                  </a:cubicBezTo>
                  <a:cubicBezTo>
                    <a:pt x="62" y="41"/>
                    <a:pt x="71" y="49"/>
                    <a:pt x="81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75" y="61"/>
                    <a:pt x="63" y="74"/>
                    <a:pt x="58" y="92"/>
                  </a:cubicBezTo>
                  <a:cubicBezTo>
                    <a:pt x="32" y="99"/>
                    <a:pt x="1" y="117"/>
                    <a:pt x="0" y="160"/>
                  </a:cubicBezTo>
                  <a:cubicBezTo>
                    <a:pt x="0" y="162"/>
                    <a:pt x="0" y="165"/>
                    <a:pt x="0" y="167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7"/>
                    <a:pt x="9" y="266"/>
                    <a:pt x="20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61" y="266"/>
                    <a:pt x="70" y="257"/>
                    <a:pt x="70" y="246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1" y="189"/>
                    <a:pt x="81" y="177"/>
                    <a:pt x="102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14" y="177"/>
                    <a:pt x="220" y="168"/>
                    <a:pt x="220" y="157"/>
                  </a:cubicBezTo>
                  <a:cubicBezTo>
                    <a:pt x="220" y="105"/>
                    <a:pt x="220" y="105"/>
                    <a:pt x="220" y="105"/>
                  </a:cubicBezTo>
                  <a:cubicBezTo>
                    <a:pt x="220" y="94"/>
                    <a:pt x="214" y="86"/>
                    <a:pt x="206" y="86"/>
                  </a:cubicBezTo>
                  <a:close/>
                  <a:moveTo>
                    <a:pt x="82" y="39"/>
                  </a:moveTo>
                  <a:cubicBezTo>
                    <a:pt x="77" y="39"/>
                    <a:pt x="72" y="35"/>
                    <a:pt x="72" y="30"/>
                  </a:cubicBezTo>
                  <a:cubicBezTo>
                    <a:pt x="72" y="24"/>
                    <a:pt x="77" y="20"/>
                    <a:pt x="82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42" y="20"/>
                    <a:pt x="146" y="24"/>
                    <a:pt x="146" y="30"/>
                  </a:cubicBezTo>
                  <a:cubicBezTo>
                    <a:pt x="146" y="35"/>
                    <a:pt x="142" y="39"/>
                    <a:pt x="136" y="39"/>
                  </a:cubicBezTo>
                  <a:lnTo>
                    <a:pt x="82" y="39"/>
                  </a:lnTo>
                  <a:close/>
                  <a:moveTo>
                    <a:pt x="100" y="67"/>
                  </a:moveTo>
                  <a:cubicBezTo>
                    <a:pt x="106" y="65"/>
                    <a:pt x="106" y="65"/>
                    <a:pt x="106" y="65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31" y="70"/>
                    <a:pt x="141" y="79"/>
                    <a:pt x="146" y="92"/>
                  </a:cubicBezTo>
                  <a:cubicBezTo>
                    <a:pt x="134" y="95"/>
                    <a:pt x="122" y="96"/>
                    <a:pt x="108" y="96"/>
                  </a:cubicBezTo>
                  <a:cubicBezTo>
                    <a:pt x="92" y="96"/>
                    <a:pt x="79" y="94"/>
                    <a:pt x="72" y="93"/>
                  </a:cubicBezTo>
                  <a:cubicBezTo>
                    <a:pt x="76" y="80"/>
                    <a:pt x="87" y="70"/>
                    <a:pt x="100" y="67"/>
                  </a:cubicBezTo>
                  <a:close/>
                  <a:moveTo>
                    <a:pt x="206" y="157"/>
                  </a:moveTo>
                  <a:cubicBezTo>
                    <a:pt x="206" y="160"/>
                    <a:pt x="205" y="162"/>
                    <a:pt x="205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73" y="163"/>
                    <a:pt x="58" y="181"/>
                    <a:pt x="57" y="182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50"/>
                    <a:pt x="54" y="253"/>
                    <a:pt x="50" y="253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17" y="253"/>
                    <a:pt x="14" y="250"/>
                    <a:pt x="14" y="246"/>
                  </a:cubicBezTo>
                  <a:cubicBezTo>
                    <a:pt x="14" y="217"/>
                    <a:pt x="14" y="162"/>
                    <a:pt x="14" y="160"/>
                  </a:cubicBezTo>
                  <a:cubicBezTo>
                    <a:pt x="15" y="131"/>
                    <a:pt x="32" y="112"/>
                    <a:pt x="66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82" y="106"/>
                    <a:pt x="97" y="108"/>
                    <a:pt x="110" y="108"/>
                  </a:cubicBezTo>
                  <a:cubicBezTo>
                    <a:pt x="138" y="108"/>
                    <a:pt x="155" y="101"/>
                    <a:pt x="159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6" y="102"/>
                    <a:pt x="206" y="105"/>
                  </a:cubicBezTo>
                  <a:lnTo>
                    <a:pt x="206" y="1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87176" y="390437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175" y="4139887"/>
            <a:ext cx="245494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65041" y="390437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65040" y="4139887"/>
            <a:ext cx="245494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70868" y="390437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70867" y="4139887"/>
            <a:ext cx="245494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17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93735" y="2844068"/>
            <a:ext cx="1443962" cy="229943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982399" y="3362247"/>
            <a:ext cx="1459487" cy="178125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686588" y="3892520"/>
            <a:ext cx="1459487" cy="125098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390778" y="2153052"/>
            <a:ext cx="1459487" cy="299045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en-US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82"/>
          <p:cNvSpPr txBox="1"/>
          <p:nvPr/>
        </p:nvSpPr>
        <p:spPr>
          <a:xfrm>
            <a:off x="1549365" y="2988229"/>
            <a:ext cx="932702" cy="530792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52%</a:t>
            </a:r>
            <a:endParaRPr lang="zh-CN" altLang="en-US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TextBox 682"/>
          <p:cNvSpPr txBox="1"/>
          <p:nvPr/>
        </p:nvSpPr>
        <p:spPr>
          <a:xfrm>
            <a:off x="3113109" y="3495465"/>
            <a:ext cx="1198067" cy="684793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45%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/>
          <p:nvPr/>
        </p:nvSpPr>
        <p:spPr>
          <a:xfrm>
            <a:off x="4817298" y="3931830"/>
            <a:ext cx="1198067" cy="684793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39%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/>
          <p:nvPr/>
        </p:nvSpPr>
        <p:spPr>
          <a:xfrm>
            <a:off x="6521488" y="2276557"/>
            <a:ext cx="1198067" cy="684793"/>
          </a:xfrm>
          <a:prstGeom prst="rect">
            <a:avLst/>
          </a:prstGeom>
          <a:noFill/>
        </p:spPr>
        <p:txBody>
          <a:bodyPr wrap="none" lIns="68571" tIns="34285" rIns="68571" bIns="34285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pitchFamily="2" charset="-122"/>
              </a:defRPr>
            </a:lvl5pPr>
            <a:lvl6pPr>
              <a:defRPr>
                <a:latin typeface="Calibri" pitchFamily="34" charset="0"/>
                <a:ea typeface="宋体" pitchFamily="2" charset="-122"/>
              </a:defRPr>
            </a:lvl6pPr>
            <a:lvl7pPr>
              <a:defRPr>
                <a:latin typeface="Calibri" pitchFamily="34" charset="0"/>
                <a:ea typeface="宋体" pitchFamily="2" charset="-122"/>
              </a:defRPr>
            </a:lvl7pPr>
            <a:lvl8pPr>
              <a:defRPr>
                <a:latin typeface="Calibri" pitchFamily="34" charset="0"/>
                <a:ea typeface="宋体" pitchFamily="2" charset="-122"/>
              </a:defRPr>
            </a:lvl8pPr>
            <a:lvl9pPr>
              <a:defRPr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70%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Copyright Notice"/>
          <p:cNvSpPr>
            <a:spLocks/>
          </p:cNvSpPr>
          <p:nvPr/>
        </p:nvSpPr>
        <p:spPr bwMode="auto">
          <a:xfrm>
            <a:off x="1488471" y="2429691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Copyright Notice"/>
          <p:cNvSpPr>
            <a:spLocks/>
          </p:cNvSpPr>
          <p:nvPr/>
        </p:nvSpPr>
        <p:spPr bwMode="auto">
          <a:xfrm>
            <a:off x="3184897" y="2942995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Copyright Notice"/>
          <p:cNvSpPr>
            <a:spLocks/>
          </p:cNvSpPr>
          <p:nvPr/>
        </p:nvSpPr>
        <p:spPr bwMode="auto">
          <a:xfrm>
            <a:off x="4889086" y="3495465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Copyright Notice"/>
          <p:cNvSpPr>
            <a:spLocks/>
          </p:cNvSpPr>
          <p:nvPr/>
        </p:nvSpPr>
        <p:spPr bwMode="auto">
          <a:xfrm>
            <a:off x="6593276" y="1739992"/>
            <a:ext cx="1054490" cy="298368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93" tIns="24297" rIns="53993" bIns="24297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第四季度</a:t>
            </a:r>
            <a:endParaRPr lang="en-US" cap="sm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97379" y="816592"/>
            <a:ext cx="4066709" cy="1251102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您的内容打在这里，或者通过复制您的文本后，在此框中选择粘贴，并选择只保留文字。您的内容打在这里，或者通过复制您的文本后您的内容打在这里。</a:t>
            </a:r>
          </a:p>
        </p:txBody>
      </p: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6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1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6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1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6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1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306513" y="900113"/>
            <a:ext cx="1887537" cy="1887537"/>
          </a:xfrm>
          <a:prstGeom prst="rect">
            <a:avLst/>
          </a:prstGeom>
          <a:solidFill>
            <a:srgbClr val="D0006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6" tIns="68589" rIns="68586" bIns="68589"/>
          <a:lstStyle/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altLang="zh-CN" sz="18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800" b="1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单击填加标题</a:t>
            </a:r>
            <a:endParaRPr lang="en-US" altLang="zh-CN" sz="1800" b="1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</p:txBody>
      </p:sp>
      <p:grpSp>
        <p:nvGrpSpPr>
          <p:cNvPr id="9" name="组合 22"/>
          <p:cNvGrpSpPr>
            <a:grpSpLocks/>
          </p:cNvGrpSpPr>
          <p:nvPr/>
        </p:nvGrpSpPr>
        <p:grpSpPr bwMode="auto">
          <a:xfrm>
            <a:off x="1306513" y="2900363"/>
            <a:ext cx="3889375" cy="1887537"/>
            <a:chOff x="1621077" y="2591060"/>
            <a:chExt cx="3890323" cy="1886881"/>
          </a:xfrm>
          <a:solidFill>
            <a:schemeClr val="bg2"/>
          </a:solidFill>
        </p:grpSpPr>
        <p:sp>
          <p:nvSpPr>
            <p:cNvPr id="10" name="Rectangle 3"/>
            <p:cNvSpPr/>
            <p:nvPr/>
          </p:nvSpPr>
          <p:spPr bwMode="auto">
            <a:xfrm>
              <a:off x="1621077" y="2591060"/>
              <a:ext cx="3890323" cy="188688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68586" tIns="68589" rIns="68586" bIns="68589"/>
            <a:lstStyle/>
            <a:p>
              <a:pPr defTabSz="685666">
                <a:lnSpc>
                  <a:spcPct val="90000"/>
                </a:lnSpc>
                <a:buClr>
                  <a:srgbClr val="FFFFFF">
                    <a:lumMod val="50000"/>
                    <a:lumOff val="50000"/>
                  </a:srgbClr>
                </a:buClr>
                <a:buSzPct val="90000"/>
                <a:defRPr/>
              </a:pPr>
              <a:r>
                <a:rPr lang="zh-CN" altLang="en-US" sz="2800" b="1" spc="-30" dirty="0">
                  <a:solidFill>
                    <a:schemeClr val="bg1"/>
                  </a:solidFill>
                  <a:latin typeface="微软雅黑" pitchFamily="34" charset="-122"/>
                  <a:cs typeface="Segoe UI" pitchFamily="34" charset="0"/>
                </a:rPr>
                <a:t>单击填加标题</a:t>
              </a:r>
              <a:endParaRPr lang="en-US" altLang="zh-CN" sz="2800" b="1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endParaRPr>
            </a:p>
            <a:p>
              <a:pPr defTabSz="685666">
                <a:lnSpc>
                  <a:spcPct val="90000"/>
                </a:lnSpc>
                <a:buClr>
                  <a:srgbClr val="FFFFFF">
                    <a:lumMod val="50000"/>
                    <a:lumOff val="50000"/>
                  </a:srgbClr>
                </a:buClr>
                <a:buSzPct val="90000"/>
                <a:defRPr/>
              </a:pPr>
              <a:endParaRPr lang="en-US" sz="16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endParaRPr>
            </a:p>
            <a:p>
              <a:pPr defTabSz="685666">
                <a:lnSpc>
                  <a:spcPct val="90000"/>
                </a:lnSpc>
                <a:buClr>
                  <a:srgbClr val="FFFFFF">
                    <a:lumMod val="50000"/>
                    <a:lumOff val="50000"/>
                  </a:srgbClr>
                </a:buClr>
                <a:buSzPct val="90000"/>
                <a:defRPr/>
              </a:pPr>
              <a:r>
                <a:rPr lang="zh-CN" altLang="en-US" sz="1600" spc="-30" dirty="0">
                  <a:solidFill>
                    <a:schemeClr val="bg1"/>
                  </a:solidFill>
                  <a:latin typeface="微软雅黑" pitchFamily="34" charset="-122"/>
                  <a:cs typeface="Segoe UI" pitchFamily="34" charset="0"/>
                </a:rPr>
                <a:t>单击填加文字内容</a:t>
              </a:r>
              <a:endParaRPr lang="en-US" sz="16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endParaRPr>
            </a:p>
          </p:txBody>
        </p:sp>
        <p:sp>
          <p:nvSpPr>
            <p:cNvPr id="11" name="Freeform 72"/>
            <p:cNvSpPr>
              <a:spLocks noEditPoints="1"/>
            </p:cNvSpPr>
            <p:nvPr/>
          </p:nvSpPr>
          <p:spPr bwMode="auto">
            <a:xfrm>
              <a:off x="4567270" y="3534499"/>
              <a:ext cx="743144" cy="744482"/>
            </a:xfrm>
            <a:custGeom>
              <a:avLst/>
              <a:gdLst>
                <a:gd name="T0" fmla="*/ 609342 w 411"/>
                <a:gd name="T1" fmla="*/ 357785 h 412"/>
                <a:gd name="T2" fmla="*/ 513511 w 411"/>
                <a:gd name="T3" fmla="*/ 397539 h 412"/>
                <a:gd name="T4" fmla="*/ 450226 w 411"/>
                <a:gd name="T5" fmla="*/ 334294 h 412"/>
                <a:gd name="T6" fmla="*/ 511703 w 411"/>
                <a:gd name="T7" fmla="*/ 193348 h 412"/>
                <a:gd name="T8" fmla="*/ 318232 w 411"/>
                <a:gd name="T9" fmla="*/ 0 h 412"/>
                <a:gd name="T10" fmla="*/ 122953 w 411"/>
                <a:gd name="T11" fmla="*/ 193348 h 412"/>
                <a:gd name="T12" fmla="*/ 209744 w 411"/>
                <a:gd name="T13" fmla="*/ 354171 h 412"/>
                <a:gd name="T14" fmla="*/ 173581 w 411"/>
                <a:gd name="T15" fmla="*/ 480661 h 412"/>
                <a:gd name="T16" fmla="*/ 133802 w 411"/>
                <a:gd name="T17" fmla="*/ 475240 h 412"/>
                <a:gd name="T18" fmla="*/ 0 w 411"/>
                <a:gd name="T19" fmla="*/ 608957 h 412"/>
                <a:gd name="T20" fmla="*/ 133802 w 411"/>
                <a:gd name="T21" fmla="*/ 744482 h 412"/>
                <a:gd name="T22" fmla="*/ 269412 w 411"/>
                <a:gd name="T23" fmla="*/ 608957 h 412"/>
                <a:gd name="T24" fmla="*/ 198895 w 411"/>
                <a:gd name="T25" fmla="*/ 491503 h 412"/>
                <a:gd name="T26" fmla="*/ 235058 w 411"/>
                <a:gd name="T27" fmla="*/ 368627 h 412"/>
                <a:gd name="T28" fmla="*/ 318232 w 411"/>
                <a:gd name="T29" fmla="*/ 386697 h 412"/>
                <a:gd name="T30" fmla="*/ 430336 w 411"/>
                <a:gd name="T31" fmla="*/ 352364 h 412"/>
                <a:gd name="T32" fmla="*/ 497238 w 411"/>
                <a:gd name="T33" fmla="*/ 419223 h 412"/>
                <a:gd name="T34" fmla="*/ 473732 w 411"/>
                <a:gd name="T35" fmla="*/ 493310 h 412"/>
                <a:gd name="T36" fmla="*/ 609342 w 411"/>
                <a:gd name="T37" fmla="*/ 627027 h 412"/>
                <a:gd name="T38" fmla="*/ 743144 w 411"/>
                <a:gd name="T39" fmla="*/ 493310 h 412"/>
                <a:gd name="T40" fmla="*/ 609342 w 411"/>
                <a:gd name="T41" fmla="*/ 357785 h 412"/>
                <a:gd name="T42" fmla="*/ 242290 w 411"/>
                <a:gd name="T43" fmla="*/ 608957 h 412"/>
                <a:gd name="T44" fmla="*/ 133802 w 411"/>
                <a:gd name="T45" fmla="*/ 717377 h 412"/>
                <a:gd name="T46" fmla="*/ 25314 w 411"/>
                <a:gd name="T47" fmla="*/ 608957 h 412"/>
                <a:gd name="T48" fmla="*/ 133802 w 411"/>
                <a:gd name="T49" fmla="*/ 502345 h 412"/>
                <a:gd name="T50" fmla="*/ 242290 w 411"/>
                <a:gd name="T51" fmla="*/ 608957 h 412"/>
                <a:gd name="T52" fmla="*/ 150075 w 411"/>
                <a:gd name="T53" fmla="*/ 193348 h 412"/>
                <a:gd name="T54" fmla="*/ 318232 w 411"/>
                <a:gd name="T55" fmla="*/ 25298 h 412"/>
                <a:gd name="T56" fmla="*/ 484581 w 411"/>
                <a:gd name="T57" fmla="*/ 193348 h 412"/>
                <a:gd name="T58" fmla="*/ 318232 w 411"/>
                <a:gd name="T59" fmla="*/ 361399 h 412"/>
                <a:gd name="T60" fmla="*/ 150075 w 411"/>
                <a:gd name="T61" fmla="*/ 193348 h 412"/>
                <a:gd name="T62" fmla="*/ 609342 w 411"/>
                <a:gd name="T63" fmla="*/ 599922 h 412"/>
                <a:gd name="T64" fmla="*/ 500854 w 411"/>
                <a:gd name="T65" fmla="*/ 493310 h 412"/>
                <a:gd name="T66" fmla="*/ 609342 w 411"/>
                <a:gd name="T67" fmla="*/ 384890 h 412"/>
                <a:gd name="T68" fmla="*/ 717830 w 411"/>
                <a:gd name="T69" fmla="*/ 493310 h 412"/>
                <a:gd name="T70" fmla="*/ 609342 w 411"/>
                <a:gd name="T71" fmla="*/ 599922 h 41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11"/>
                <a:gd name="T109" fmla="*/ 0 h 412"/>
                <a:gd name="T110" fmla="*/ 411 w 411"/>
                <a:gd name="T111" fmla="*/ 412 h 41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9" tIns="34295" rIns="68589" bIns="34295"/>
            <a:lstStyle/>
            <a:p>
              <a:endParaRPr lang="zh-CN" altLang="en-US"/>
            </a:p>
          </p:txBody>
        </p:sp>
      </p:grpSp>
      <p:sp>
        <p:nvSpPr>
          <p:cNvPr id="12" name="Rectangle 2"/>
          <p:cNvSpPr/>
          <p:nvPr/>
        </p:nvSpPr>
        <p:spPr bwMode="auto">
          <a:xfrm>
            <a:off x="3308350" y="900113"/>
            <a:ext cx="1887538" cy="18875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6" tIns="68589" rIns="68586" bIns="68589"/>
          <a:lstStyle/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altLang="zh-CN" sz="18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800" b="1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单击填加标题</a:t>
            </a:r>
            <a:endParaRPr lang="en-US" altLang="zh-CN" sz="1800" b="1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z="18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r>
              <a:rPr lang="zh-CN" altLang="en-US" sz="1400" spc="-30" dirty="0">
                <a:solidFill>
                  <a:schemeClr val="bg1"/>
                </a:solidFill>
                <a:latin typeface="微软雅黑" pitchFamily="34" charset="-122"/>
                <a:cs typeface="Segoe UI" pitchFamily="34" charset="0"/>
              </a:rPr>
              <a:t>单击填加文字内容</a:t>
            </a:r>
            <a:endParaRPr lang="en-US" altLang="zh-CN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  <a:p>
            <a:pPr defTabSz="685666">
              <a:lnSpc>
                <a:spcPct val="90000"/>
              </a:lnSpc>
              <a:buClr>
                <a:srgbClr val="FFFFFF">
                  <a:lumMod val="50000"/>
                  <a:lumOff val="50000"/>
                </a:srgbClr>
              </a:buClr>
              <a:buSzPct val="90000"/>
              <a:defRPr/>
            </a:pPr>
            <a:endParaRPr lang="en-US" sz="1400" spc="-30" dirty="0">
              <a:solidFill>
                <a:schemeClr val="bg1"/>
              </a:solidFill>
              <a:latin typeface="微软雅黑" pitchFamily="34" charset="-122"/>
              <a:cs typeface="Segoe UI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900113"/>
            <a:ext cx="286226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37" y="900113"/>
            <a:ext cx="286226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8"/>
          <p:cNvSpPr>
            <a:spLocks/>
          </p:cNvSpPr>
          <p:nvPr/>
        </p:nvSpPr>
        <p:spPr bwMode="auto">
          <a:xfrm>
            <a:off x="1304317" y="2450890"/>
            <a:ext cx="2270604" cy="1007161"/>
          </a:xfrm>
          <a:custGeom>
            <a:avLst/>
            <a:gdLst>
              <a:gd name="T0" fmla="*/ 0 w 690"/>
              <a:gd name="T1" fmla="*/ 190 h 254"/>
              <a:gd name="T2" fmla="*/ 0 w 690"/>
              <a:gd name="T3" fmla="*/ 190 h 254"/>
              <a:gd name="T4" fmla="*/ 0 w 690"/>
              <a:gd name="T5" fmla="*/ 62 h 254"/>
              <a:gd name="T6" fmla="*/ 618 w 690"/>
              <a:gd name="T7" fmla="*/ 62 h 254"/>
              <a:gd name="T8" fmla="*/ 618 w 690"/>
              <a:gd name="T9" fmla="*/ 0 h 254"/>
              <a:gd name="T10" fmla="*/ 689 w 690"/>
              <a:gd name="T11" fmla="*/ 128 h 254"/>
              <a:gd name="T12" fmla="*/ 618 w 690"/>
              <a:gd name="T13" fmla="*/ 253 h 254"/>
              <a:gd name="T14" fmla="*/ 618 w 690"/>
              <a:gd name="T15" fmla="*/ 190 h 254"/>
              <a:gd name="T16" fmla="*/ 0 w 690"/>
              <a:gd name="T17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254">
                <a:moveTo>
                  <a:pt x="0" y="190"/>
                </a:moveTo>
                <a:lnTo>
                  <a:pt x="0" y="190"/>
                </a:lnTo>
                <a:lnTo>
                  <a:pt x="0" y="62"/>
                </a:lnTo>
                <a:lnTo>
                  <a:pt x="618" y="62"/>
                </a:lnTo>
                <a:lnTo>
                  <a:pt x="618" y="0"/>
                </a:lnTo>
                <a:lnTo>
                  <a:pt x="689" y="128"/>
                </a:lnTo>
                <a:lnTo>
                  <a:pt x="618" y="253"/>
                </a:lnTo>
                <a:lnTo>
                  <a:pt x="618" y="190"/>
                </a:lnTo>
                <a:lnTo>
                  <a:pt x="0" y="190"/>
                </a:ln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1304317" y="1203598"/>
            <a:ext cx="2965418" cy="1102325"/>
          </a:xfrm>
          <a:custGeom>
            <a:avLst/>
            <a:gdLst>
              <a:gd name="T0" fmla="*/ 0 w 893"/>
              <a:gd name="T1" fmla="*/ 0 h 278"/>
              <a:gd name="T2" fmla="*/ 0 w 893"/>
              <a:gd name="T3" fmla="*/ 0 h 278"/>
              <a:gd name="T4" fmla="*/ 696 w 893"/>
              <a:gd name="T5" fmla="*/ 0 h 278"/>
              <a:gd name="T6" fmla="*/ 838 w 893"/>
              <a:gd name="T7" fmla="*/ 155 h 278"/>
              <a:gd name="T8" fmla="*/ 892 w 893"/>
              <a:gd name="T9" fmla="*/ 112 h 278"/>
              <a:gd name="T10" fmla="*/ 835 w 893"/>
              <a:gd name="T11" fmla="*/ 244 h 278"/>
              <a:gd name="T12" fmla="*/ 686 w 893"/>
              <a:gd name="T13" fmla="*/ 277 h 278"/>
              <a:gd name="T14" fmla="*/ 735 w 893"/>
              <a:gd name="T15" fmla="*/ 237 h 278"/>
              <a:gd name="T16" fmla="*/ 639 w 893"/>
              <a:gd name="T17" fmla="*/ 135 h 278"/>
              <a:gd name="T18" fmla="*/ 0 w 893"/>
              <a:gd name="T19" fmla="*/ 135 h 278"/>
              <a:gd name="T20" fmla="*/ 0 w 893"/>
              <a:gd name="T2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0" y="0"/>
                </a:moveTo>
                <a:lnTo>
                  <a:pt x="0" y="0"/>
                </a:lnTo>
                <a:lnTo>
                  <a:pt x="696" y="0"/>
                </a:lnTo>
                <a:lnTo>
                  <a:pt x="838" y="155"/>
                </a:lnTo>
                <a:lnTo>
                  <a:pt x="892" y="112"/>
                </a:lnTo>
                <a:lnTo>
                  <a:pt x="835" y="244"/>
                </a:lnTo>
                <a:lnTo>
                  <a:pt x="686" y="277"/>
                </a:lnTo>
                <a:lnTo>
                  <a:pt x="735" y="237"/>
                </a:lnTo>
                <a:lnTo>
                  <a:pt x="639" y="135"/>
                </a:lnTo>
                <a:lnTo>
                  <a:pt x="0" y="135"/>
                </a:lnTo>
                <a:lnTo>
                  <a:pt x="0" y="0"/>
                </a:lnTo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0"/>
          <p:cNvSpPr>
            <a:spLocks/>
          </p:cNvSpPr>
          <p:nvPr/>
        </p:nvSpPr>
        <p:spPr bwMode="auto">
          <a:xfrm>
            <a:off x="4820977" y="1203598"/>
            <a:ext cx="2965418" cy="1102325"/>
          </a:xfrm>
          <a:custGeom>
            <a:avLst/>
            <a:gdLst>
              <a:gd name="T0" fmla="*/ 892 w 893"/>
              <a:gd name="T1" fmla="*/ 0 h 278"/>
              <a:gd name="T2" fmla="*/ 892 w 893"/>
              <a:gd name="T3" fmla="*/ 0 h 278"/>
              <a:gd name="T4" fmla="*/ 195 w 893"/>
              <a:gd name="T5" fmla="*/ 0 h 278"/>
              <a:gd name="T6" fmla="*/ 53 w 893"/>
              <a:gd name="T7" fmla="*/ 155 h 278"/>
              <a:gd name="T8" fmla="*/ 0 w 893"/>
              <a:gd name="T9" fmla="*/ 112 h 278"/>
              <a:gd name="T10" fmla="*/ 57 w 893"/>
              <a:gd name="T11" fmla="*/ 244 h 278"/>
              <a:gd name="T12" fmla="*/ 206 w 893"/>
              <a:gd name="T13" fmla="*/ 277 h 278"/>
              <a:gd name="T14" fmla="*/ 156 w 893"/>
              <a:gd name="T15" fmla="*/ 237 h 278"/>
              <a:gd name="T16" fmla="*/ 252 w 893"/>
              <a:gd name="T17" fmla="*/ 135 h 278"/>
              <a:gd name="T18" fmla="*/ 892 w 893"/>
              <a:gd name="T19" fmla="*/ 135 h 278"/>
              <a:gd name="T20" fmla="*/ 892 w 893"/>
              <a:gd name="T2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892" y="0"/>
                </a:moveTo>
                <a:lnTo>
                  <a:pt x="892" y="0"/>
                </a:lnTo>
                <a:lnTo>
                  <a:pt x="195" y="0"/>
                </a:lnTo>
                <a:lnTo>
                  <a:pt x="53" y="155"/>
                </a:lnTo>
                <a:lnTo>
                  <a:pt x="0" y="112"/>
                </a:lnTo>
                <a:lnTo>
                  <a:pt x="57" y="244"/>
                </a:lnTo>
                <a:lnTo>
                  <a:pt x="206" y="277"/>
                </a:lnTo>
                <a:lnTo>
                  <a:pt x="156" y="237"/>
                </a:lnTo>
                <a:lnTo>
                  <a:pt x="252" y="135"/>
                </a:lnTo>
                <a:lnTo>
                  <a:pt x="892" y="135"/>
                </a:lnTo>
                <a:lnTo>
                  <a:pt x="892" y="0"/>
                </a:lnTo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Freeform 21"/>
          <p:cNvSpPr>
            <a:spLocks/>
          </p:cNvSpPr>
          <p:nvPr/>
        </p:nvSpPr>
        <p:spPr bwMode="auto">
          <a:xfrm>
            <a:off x="1304317" y="3530059"/>
            <a:ext cx="2965418" cy="1102325"/>
          </a:xfrm>
          <a:custGeom>
            <a:avLst/>
            <a:gdLst>
              <a:gd name="T0" fmla="*/ 0 w 893"/>
              <a:gd name="T1" fmla="*/ 277 h 278"/>
              <a:gd name="T2" fmla="*/ 0 w 893"/>
              <a:gd name="T3" fmla="*/ 277 h 278"/>
              <a:gd name="T4" fmla="*/ 696 w 893"/>
              <a:gd name="T5" fmla="*/ 277 h 278"/>
              <a:gd name="T6" fmla="*/ 838 w 893"/>
              <a:gd name="T7" fmla="*/ 125 h 278"/>
              <a:gd name="T8" fmla="*/ 892 w 893"/>
              <a:gd name="T9" fmla="*/ 165 h 278"/>
              <a:gd name="T10" fmla="*/ 835 w 893"/>
              <a:gd name="T11" fmla="*/ 33 h 278"/>
              <a:gd name="T12" fmla="*/ 686 w 893"/>
              <a:gd name="T13" fmla="*/ 0 h 278"/>
              <a:gd name="T14" fmla="*/ 735 w 893"/>
              <a:gd name="T15" fmla="*/ 40 h 278"/>
              <a:gd name="T16" fmla="*/ 639 w 893"/>
              <a:gd name="T17" fmla="*/ 142 h 278"/>
              <a:gd name="T18" fmla="*/ 0 w 893"/>
              <a:gd name="T19" fmla="*/ 142 h 278"/>
              <a:gd name="T20" fmla="*/ 0 w 893"/>
              <a:gd name="T21" fmla="*/ 27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0" y="277"/>
                </a:moveTo>
                <a:lnTo>
                  <a:pt x="0" y="277"/>
                </a:lnTo>
                <a:lnTo>
                  <a:pt x="696" y="277"/>
                </a:lnTo>
                <a:lnTo>
                  <a:pt x="838" y="125"/>
                </a:lnTo>
                <a:lnTo>
                  <a:pt x="892" y="165"/>
                </a:lnTo>
                <a:lnTo>
                  <a:pt x="835" y="33"/>
                </a:lnTo>
                <a:lnTo>
                  <a:pt x="686" y="0"/>
                </a:lnTo>
                <a:lnTo>
                  <a:pt x="735" y="40"/>
                </a:lnTo>
                <a:lnTo>
                  <a:pt x="639" y="142"/>
                </a:lnTo>
                <a:lnTo>
                  <a:pt x="0" y="142"/>
                </a:lnTo>
                <a:lnTo>
                  <a:pt x="0" y="277"/>
                </a:lnTo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Freeform 22"/>
          <p:cNvSpPr>
            <a:spLocks/>
          </p:cNvSpPr>
          <p:nvPr/>
        </p:nvSpPr>
        <p:spPr bwMode="auto">
          <a:xfrm>
            <a:off x="4820977" y="3530059"/>
            <a:ext cx="2965418" cy="1102325"/>
          </a:xfrm>
          <a:custGeom>
            <a:avLst/>
            <a:gdLst>
              <a:gd name="T0" fmla="*/ 892 w 893"/>
              <a:gd name="T1" fmla="*/ 277 h 278"/>
              <a:gd name="T2" fmla="*/ 892 w 893"/>
              <a:gd name="T3" fmla="*/ 277 h 278"/>
              <a:gd name="T4" fmla="*/ 195 w 893"/>
              <a:gd name="T5" fmla="*/ 277 h 278"/>
              <a:gd name="T6" fmla="*/ 53 w 893"/>
              <a:gd name="T7" fmla="*/ 125 h 278"/>
              <a:gd name="T8" fmla="*/ 0 w 893"/>
              <a:gd name="T9" fmla="*/ 165 h 278"/>
              <a:gd name="T10" fmla="*/ 57 w 893"/>
              <a:gd name="T11" fmla="*/ 33 h 278"/>
              <a:gd name="T12" fmla="*/ 206 w 893"/>
              <a:gd name="T13" fmla="*/ 0 h 278"/>
              <a:gd name="T14" fmla="*/ 156 w 893"/>
              <a:gd name="T15" fmla="*/ 40 h 278"/>
              <a:gd name="T16" fmla="*/ 252 w 893"/>
              <a:gd name="T17" fmla="*/ 142 h 278"/>
              <a:gd name="T18" fmla="*/ 892 w 893"/>
              <a:gd name="T19" fmla="*/ 142 h 278"/>
              <a:gd name="T20" fmla="*/ 892 w 893"/>
              <a:gd name="T21" fmla="*/ 277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3" h="278">
                <a:moveTo>
                  <a:pt x="892" y="277"/>
                </a:moveTo>
                <a:lnTo>
                  <a:pt x="892" y="277"/>
                </a:lnTo>
                <a:lnTo>
                  <a:pt x="195" y="277"/>
                </a:lnTo>
                <a:lnTo>
                  <a:pt x="53" y="125"/>
                </a:lnTo>
                <a:lnTo>
                  <a:pt x="0" y="165"/>
                </a:lnTo>
                <a:lnTo>
                  <a:pt x="57" y="33"/>
                </a:lnTo>
                <a:lnTo>
                  <a:pt x="206" y="0"/>
                </a:lnTo>
                <a:lnTo>
                  <a:pt x="156" y="40"/>
                </a:lnTo>
                <a:lnTo>
                  <a:pt x="252" y="142"/>
                </a:lnTo>
                <a:lnTo>
                  <a:pt x="892" y="142"/>
                </a:lnTo>
                <a:lnTo>
                  <a:pt x="892" y="277"/>
                </a:lnTo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23"/>
          <p:cNvSpPr>
            <a:spLocks/>
          </p:cNvSpPr>
          <p:nvPr/>
        </p:nvSpPr>
        <p:spPr bwMode="auto">
          <a:xfrm>
            <a:off x="5460076" y="2450890"/>
            <a:ext cx="2326319" cy="1007161"/>
          </a:xfrm>
          <a:custGeom>
            <a:avLst/>
            <a:gdLst>
              <a:gd name="T0" fmla="*/ 689 w 690"/>
              <a:gd name="T1" fmla="*/ 190 h 254"/>
              <a:gd name="T2" fmla="*/ 689 w 690"/>
              <a:gd name="T3" fmla="*/ 190 h 254"/>
              <a:gd name="T4" fmla="*/ 689 w 690"/>
              <a:gd name="T5" fmla="*/ 62 h 254"/>
              <a:gd name="T6" fmla="*/ 71 w 690"/>
              <a:gd name="T7" fmla="*/ 62 h 254"/>
              <a:gd name="T8" fmla="*/ 67 w 690"/>
              <a:gd name="T9" fmla="*/ 0 h 254"/>
              <a:gd name="T10" fmla="*/ 0 w 690"/>
              <a:gd name="T11" fmla="*/ 128 h 254"/>
              <a:gd name="T12" fmla="*/ 71 w 690"/>
              <a:gd name="T13" fmla="*/ 253 h 254"/>
              <a:gd name="T14" fmla="*/ 71 w 690"/>
              <a:gd name="T15" fmla="*/ 190 h 254"/>
              <a:gd name="T16" fmla="*/ 689 w 690"/>
              <a:gd name="T17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0" h="254">
                <a:moveTo>
                  <a:pt x="689" y="190"/>
                </a:moveTo>
                <a:lnTo>
                  <a:pt x="689" y="190"/>
                </a:lnTo>
                <a:lnTo>
                  <a:pt x="689" y="62"/>
                </a:lnTo>
                <a:lnTo>
                  <a:pt x="71" y="62"/>
                </a:lnTo>
                <a:lnTo>
                  <a:pt x="67" y="0"/>
                </a:lnTo>
                <a:lnTo>
                  <a:pt x="0" y="128"/>
                </a:lnTo>
                <a:lnTo>
                  <a:pt x="71" y="253"/>
                </a:lnTo>
                <a:lnTo>
                  <a:pt x="71" y="190"/>
                </a:lnTo>
                <a:lnTo>
                  <a:pt x="689" y="190"/>
                </a:ln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endParaRPr lang="en-US" sz="1100" ker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53"/>
          <p:cNvSpPr txBox="1">
            <a:spLocks noChangeArrowheads="1"/>
          </p:cNvSpPr>
          <p:nvPr/>
        </p:nvSpPr>
        <p:spPr bwMode="auto">
          <a:xfrm>
            <a:off x="1348041" y="1306870"/>
            <a:ext cx="2328776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" name="TextBox 53"/>
          <p:cNvSpPr txBox="1">
            <a:spLocks noChangeArrowheads="1"/>
          </p:cNvSpPr>
          <p:nvPr/>
        </p:nvSpPr>
        <p:spPr bwMode="auto">
          <a:xfrm>
            <a:off x="1222635" y="2777007"/>
            <a:ext cx="241326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6" name="TextBox 53"/>
          <p:cNvSpPr txBox="1">
            <a:spLocks noChangeArrowheads="1"/>
          </p:cNvSpPr>
          <p:nvPr/>
        </p:nvSpPr>
        <p:spPr bwMode="auto">
          <a:xfrm>
            <a:off x="1304317" y="4198708"/>
            <a:ext cx="231929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7" name="TextBox 53"/>
          <p:cNvSpPr txBox="1">
            <a:spLocks noChangeArrowheads="1"/>
          </p:cNvSpPr>
          <p:nvPr/>
        </p:nvSpPr>
        <p:spPr bwMode="auto">
          <a:xfrm>
            <a:off x="5495087" y="4203914"/>
            <a:ext cx="2291309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TextBox 53"/>
          <p:cNvSpPr txBox="1">
            <a:spLocks noChangeArrowheads="1"/>
          </p:cNvSpPr>
          <p:nvPr/>
        </p:nvSpPr>
        <p:spPr bwMode="auto">
          <a:xfrm>
            <a:off x="5399099" y="2765555"/>
            <a:ext cx="241326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475636" y="1306920"/>
            <a:ext cx="2312961" cy="3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在此输入内容文本</a:t>
            </a:r>
            <a:endParaRPr lang="zh-CN" altLang="en-US" sz="2400" kern="0" dirty="0">
              <a:solidFill>
                <a:schemeClr val="bg1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750571" y="2279278"/>
            <a:ext cx="1586249" cy="1292655"/>
            <a:chOff x="3910879" y="2268230"/>
            <a:chExt cx="1586249" cy="1292655"/>
          </a:xfrm>
        </p:grpSpPr>
        <p:sp>
          <p:nvSpPr>
            <p:cNvPr id="21" name="AutoShape 17"/>
            <p:cNvSpPr>
              <a:spLocks noChangeArrowheads="1"/>
            </p:cNvSpPr>
            <p:nvPr/>
          </p:nvSpPr>
          <p:spPr bwMode="auto">
            <a:xfrm>
              <a:off x="3910879" y="2268230"/>
              <a:ext cx="1586249" cy="1292655"/>
            </a:xfrm>
            <a:prstGeom prst="hexagon">
              <a:avLst>
                <a:gd name="adj" fmla="val 30740"/>
                <a:gd name="vf" fmla="val 11547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 algn="ctr">
              <a:solidFill>
                <a:srgbClr val="EAEAEA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SG" sz="11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2597" y="2438891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点击</a:t>
              </a:r>
              <a:endPara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9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94444E-6 -1.23457E-6 C 0.01198 -0.03179 0.02969 -0.19105 0.05469 -0.19105 C 0.09167 -0.19105 0.1217 -0.1429 0.1217 -0.08271 C 0.1217 -0.06296 0.11875 -0.04537 0.11268 -0.02932 C 0.11372 -0.02932 -0.0033 0.2108 -0.0033 0.21266 C -0.0033 0.2108 -0.12031 -0.02932 -0.11927 -0.02932 C -0.12535 -0.04537 -0.1283 -0.06296 -0.1283 -0.08271 C -0.1283 -0.1429 -0.09826 -0.19105 -0.06024 -0.19105 C -0.03628 -0.19105 -0.01198 -0.03179 -1.94444E-6 -1.23457E-6 Z " pathEditMode="relative" rAng="0" ptsTypes="fffffffff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108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600"/>
                            </p:stCondLst>
                            <p:childTnLst>
                              <p:par>
                                <p:cTn id="4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178202" y="1928446"/>
            <a:ext cx="1319482" cy="131917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377758" y="1928446"/>
            <a:ext cx="1319482" cy="131917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4577314" y="1928446"/>
            <a:ext cx="1319482" cy="1319177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76871" y="1928446"/>
            <a:ext cx="1319482" cy="131917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441899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641455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841011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040568" y="2067694"/>
            <a:ext cx="792088" cy="1200312"/>
          </a:xfrm>
          <a:prstGeom prst="rect">
            <a:avLst/>
          </a:prstGeom>
          <a:noFill/>
        </p:spPr>
        <p:txBody>
          <a:bodyPr wrap="square" lIns="91426" tIns="45712" rIns="91426" bIns="45712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15616" y="1364500"/>
            <a:ext cx="1722327" cy="580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115616" y="91556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2987824" y="1230020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1115617" y="1230019"/>
            <a:ext cx="1872207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4037501" y="1230019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408815" y="1364500"/>
            <a:ext cx="3232635" cy="380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99" name="直接连接符 98"/>
          <p:cNvCxnSpPr/>
          <p:nvPr/>
        </p:nvCxnSpPr>
        <p:spPr>
          <a:xfrm>
            <a:off x="4037499" y="1230020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433543" y="91556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  <p:cxnSp>
        <p:nvCxnSpPr>
          <p:cNvPr id="101" name="直接连接符 100"/>
          <p:cNvCxnSpPr/>
          <p:nvPr/>
        </p:nvCxnSpPr>
        <p:spPr>
          <a:xfrm>
            <a:off x="5227207" y="3247623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6228184" y="3247623"/>
            <a:ext cx="0" cy="7023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1623260" y="3950000"/>
            <a:ext cx="3603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6228185" y="3950000"/>
            <a:ext cx="2098366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19672" y="3547663"/>
            <a:ext cx="3232635" cy="380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619671" y="4021756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365233" y="3409195"/>
            <a:ext cx="1944217" cy="580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365233" y="4021520"/>
            <a:ext cx="1878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单击添加标题内容</a:t>
            </a:r>
          </a:p>
        </p:txBody>
      </p: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3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8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3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6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1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6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5" grpId="0" animBg="1"/>
      <p:bldP spid="86" grpId="0" animBg="1"/>
      <p:bldP spid="87" grpId="0" animBg="1"/>
      <p:bldP spid="88" grpId="0" animBg="1"/>
      <p:bldP spid="89" grpId="0"/>
      <p:bldP spid="90" grpId="0"/>
      <p:bldP spid="91" grpId="0"/>
      <p:bldP spid="92" grpId="0"/>
      <p:bldP spid="93" grpId="0"/>
      <p:bldP spid="94" grpId="0"/>
      <p:bldP spid="98" grpId="0"/>
      <p:bldP spid="100" grpId="0"/>
      <p:bldP spid="105" grpId="0"/>
      <p:bldP spid="106" grpId="0"/>
      <p:bldP spid="107" grpId="0"/>
      <p:bldP spid="1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02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61"/>
          <p:cNvGrpSpPr/>
          <p:nvPr/>
        </p:nvGrpSpPr>
        <p:grpSpPr>
          <a:xfrm>
            <a:off x="4857073" y="1640553"/>
            <a:ext cx="623455" cy="623455"/>
            <a:chOff x="6518563" y="1579415"/>
            <a:chExt cx="831273" cy="831273"/>
          </a:xfrm>
        </p:grpSpPr>
        <p:sp>
          <p:nvSpPr>
            <p:cNvPr id="9" name="Rounded Rectangle 12"/>
            <p:cNvSpPr/>
            <p:nvPr/>
          </p:nvSpPr>
          <p:spPr>
            <a:xfrm>
              <a:off x="6518563" y="1579415"/>
              <a:ext cx="831273" cy="831273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10" name="Group 19"/>
            <p:cNvGrpSpPr/>
            <p:nvPr/>
          </p:nvGrpSpPr>
          <p:grpSpPr>
            <a:xfrm>
              <a:off x="6702027" y="1790527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1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2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3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4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5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6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7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8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9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20" name="Group 62"/>
          <p:cNvGrpSpPr/>
          <p:nvPr/>
        </p:nvGrpSpPr>
        <p:grpSpPr>
          <a:xfrm>
            <a:off x="4857073" y="2518584"/>
            <a:ext cx="623455" cy="623455"/>
            <a:chOff x="6518563" y="2750124"/>
            <a:chExt cx="831273" cy="831273"/>
          </a:xfrm>
        </p:grpSpPr>
        <p:sp>
          <p:nvSpPr>
            <p:cNvPr id="21" name="Rounded Rectangle 13"/>
            <p:cNvSpPr/>
            <p:nvPr/>
          </p:nvSpPr>
          <p:spPr>
            <a:xfrm>
              <a:off x="6518563" y="2750124"/>
              <a:ext cx="831273" cy="831273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2" name="Group 29"/>
            <p:cNvGrpSpPr/>
            <p:nvPr/>
          </p:nvGrpSpPr>
          <p:grpSpPr>
            <a:xfrm>
              <a:off x="6772671" y="2933191"/>
              <a:ext cx="319088" cy="465138"/>
              <a:chOff x="5441157" y="4440238"/>
              <a:chExt cx="319088" cy="465138"/>
            </a:xfrm>
            <a:solidFill>
              <a:schemeClr val="bg2"/>
            </a:solidFill>
          </p:grpSpPr>
          <p:sp>
            <p:nvSpPr>
              <p:cNvPr id="23" name="AutoShape 97"/>
              <p:cNvSpPr>
                <a:spLocks/>
              </p:cNvSpPr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98"/>
              <p:cNvSpPr>
                <a:spLocks/>
              </p:cNvSpPr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99"/>
              <p:cNvSpPr>
                <a:spLocks/>
              </p:cNvSpPr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" name="Group 58"/>
          <p:cNvGrpSpPr/>
          <p:nvPr/>
        </p:nvGrpSpPr>
        <p:grpSpPr>
          <a:xfrm>
            <a:off x="3599773" y="2518584"/>
            <a:ext cx="623455" cy="623455"/>
            <a:chOff x="4842163" y="2750124"/>
            <a:chExt cx="831273" cy="831273"/>
          </a:xfrm>
        </p:grpSpPr>
        <p:sp>
          <p:nvSpPr>
            <p:cNvPr id="27" name="Rounded Rectangle 6"/>
            <p:cNvSpPr/>
            <p:nvPr/>
          </p:nvSpPr>
          <p:spPr>
            <a:xfrm>
              <a:off x="4842163" y="2750124"/>
              <a:ext cx="831273" cy="831273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8" name="Group 33"/>
            <p:cNvGrpSpPr/>
            <p:nvPr/>
          </p:nvGrpSpPr>
          <p:grpSpPr>
            <a:xfrm>
              <a:off x="5019964" y="2946176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29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1" name="Group 59"/>
          <p:cNvGrpSpPr/>
          <p:nvPr/>
        </p:nvGrpSpPr>
        <p:grpSpPr>
          <a:xfrm>
            <a:off x="3599773" y="3396616"/>
            <a:ext cx="623455" cy="623455"/>
            <a:chOff x="4842163" y="3920833"/>
            <a:chExt cx="831273" cy="831273"/>
          </a:xfrm>
        </p:grpSpPr>
        <p:sp>
          <p:nvSpPr>
            <p:cNvPr id="32" name="Rounded Rectangle 7"/>
            <p:cNvSpPr/>
            <p:nvPr/>
          </p:nvSpPr>
          <p:spPr>
            <a:xfrm>
              <a:off x="4842163" y="3920833"/>
              <a:ext cx="831273" cy="831273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3" name="Group 39"/>
            <p:cNvGrpSpPr/>
            <p:nvPr/>
          </p:nvGrpSpPr>
          <p:grpSpPr>
            <a:xfrm>
              <a:off x="5027504" y="4104297"/>
              <a:ext cx="464344" cy="464344"/>
              <a:chOff x="3510757" y="2582069"/>
              <a:chExt cx="464344" cy="464344"/>
            </a:xfrm>
            <a:solidFill>
              <a:schemeClr val="bg2"/>
            </a:solidFill>
          </p:grpSpPr>
          <p:sp>
            <p:nvSpPr>
              <p:cNvPr id="34" name="AutoShape 126"/>
              <p:cNvSpPr>
                <a:spLocks/>
              </p:cNvSpPr>
              <p:nvPr/>
            </p:nvSpPr>
            <p:spPr bwMode="auto">
              <a:xfrm>
                <a:off x="3510757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127"/>
              <p:cNvSpPr>
                <a:spLocks/>
              </p:cNvSpPr>
              <p:nvPr/>
            </p:nvSpPr>
            <p:spPr bwMode="auto">
              <a:xfrm>
                <a:off x="3698875" y="265430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6" name="Group 57"/>
          <p:cNvGrpSpPr/>
          <p:nvPr/>
        </p:nvGrpSpPr>
        <p:grpSpPr>
          <a:xfrm>
            <a:off x="3599773" y="1640553"/>
            <a:ext cx="623455" cy="623455"/>
            <a:chOff x="4842163" y="1579415"/>
            <a:chExt cx="831273" cy="831273"/>
          </a:xfrm>
        </p:grpSpPr>
        <p:sp>
          <p:nvSpPr>
            <p:cNvPr id="37" name="Rounded Rectangle 3"/>
            <p:cNvSpPr/>
            <p:nvPr/>
          </p:nvSpPr>
          <p:spPr>
            <a:xfrm>
              <a:off x="4842163" y="1579415"/>
              <a:ext cx="831273" cy="831273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8" name="Group 42"/>
            <p:cNvGrpSpPr/>
            <p:nvPr/>
          </p:nvGrpSpPr>
          <p:grpSpPr>
            <a:xfrm>
              <a:off x="5019963" y="1750443"/>
              <a:ext cx="465138" cy="464344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39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0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1" name="Group 63"/>
          <p:cNvGrpSpPr/>
          <p:nvPr/>
        </p:nvGrpSpPr>
        <p:grpSpPr>
          <a:xfrm>
            <a:off x="4857073" y="3396616"/>
            <a:ext cx="623455" cy="623455"/>
            <a:chOff x="6518563" y="3920833"/>
            <a:chExt cx="831273" cy="831273"/>
          </a:xfrm>
        </p:grpSpPr>
        <p:sp>
          <p:nvSpPr>
            <p:cNvPr id="42" name="Rounded Rectangle 14"/>
            <p:cNvSpPr/>
            <p:nvPr/>
          </p:nvSpPr>
          <p:spPr>
            <a:xfrm>
              <a:off x="6518563" y="3920833"/>
              <a:ext cx="831273" cy="831273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43" name="AutoShape 139"/>
            <p:cNvSpPr>
              <a:spLocks/>
            </p:cNvSpPr>
            <p:nvPr/>
          </p:nvSpPr>
          <p:spPr bwMode="auto">
            <a:xfrm>
              <a:off x="6700042" y="4118584"/>
              <a:ext cx="464344" cy="450057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424042" y="163081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9948" y="1866321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4042" y="255012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49948" y="2785637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4042" y="340642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49948" y="3641940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14328" y="163081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14328" y="1866321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14328" y="250863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614328" y="2744149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14328" y="335216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4328" y="3587678"/>
            <a:ext cx="2466850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cxnSp>
        <p:nvCxnSpPr>
          <p:cNvPr id="62" name="Straight Connector 5"/>
          <p:cNvCxnSpPr/>
          <p:nvPr/>
        </p:nvCxnSpPr>
        <p:spPr>
          <a:xfrm>
            <a:off x="4571999" y="1169493"/>
            <a:ext cx="0" cy="33032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0044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1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4" grpId="0"/>
      <p:bldP spid="45" grpId="0"/>
      <p:bldP spid="46" grpId="0"/>
      <p:bldP spid="47" grpId="0"/>
      <p:bldP spid="48" grpId="0"/>
      <p:bldP spid="49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569572641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6914"/>
          <p:cNvSpPr/>
          <p:nvPr/>
        </p:nvSpPr>
        <p:spPr>
          <a:xfrm>
            <a:off x="2896385" y="1091566"/>
            <a:ext cx="1774422" cy="1612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5" y="18391"/>
                </a:moveTo>
                <a:cubicBezTo>
                  <a:pt x="2131" y="18465"/>
                  <a:pt x="1144" y="18588"/>
                  <a:pt x="224" y="18761"/>
                </a:cubicBezTo>
                <a:cubicBezTo>
                  <a:pt x="90" y="19699"/>
                  <a:pt x="22" y="20637"/>
                  <a:pt x="0" y="21600"/>
                </a:cubicBezTo>
                <a:cubicBezTo>
                  <a:pt x="3701" y="21600"/>
                  <a:pt x="3701" y="21600"/>
                  <a:pt x="3701" y="21600"/>
                </a:cubicBezTo>
                <a:cubicBezTo>
                  <a:pt x="4060" y="20168"/>
                  <a:pt x="5249" y="19156"/>
                  <a:pt x="6639" y="19156"/>
                </a:cubicBezTo>
                <a:cubicBezTo>
                  <a:pt x="8030" y="19156"/>
                  <a:pt x="9219" y="20168"/>
                  <a:pt x="9600" y="21600"/>
                </a:cubicBezTo>
                <a:cubicBezTo>
                  <a:pt x="10273" y="21600"/>
                  <a:pt x="10273" y="21600"/>
                  <a:pt x="10273" y="21600"/>
                </a:cubicBezTo>
                <a:cubicBezTo>
                  <a:pt x="10295" y="20711"/>
                  <a:pt x="10430" y="19847"/>
                  <a:pt x="10654" y="18983"/>
                </a:cubicBezTo>
                <a:cubicBezTo>
                  <a:pt x="11125" y="17206"/>
                  <a:pt x="12045" y="15552"/>
                  <a:pt x="13279" y="14268"/>
                </a:cubicBezTo>
                <a:cubicBezTo>
                  <a:pt x="14467" y="12960"/>
                  <a:pt x="16015" y="12096"/>
                  <a:pt x="17675" y="11602"/>
                </a:cubicBezTo>
                <a:cubicBezTo>
                  <a:pt x="18258" y="11454"/>
                  <a:pt x="18841" y="11380"/>
                  <a:pt x="19447" y="11331"/>
                </a:cubicBezTo>
                <a:cubicBezTo>
                  <a:pt x="19447" y="9183"/>
                  <a:pt x="19447" y="9183"/>
                  <a:pt x="19447" y="9183"/>
                </a:cubicBezTo>
                <a:cubicBezTo>
                  <a:pt x="19828" y="9109"/>
                  <a:pt x="19828" y="9109"/>
                  <a:pt x="19828" y="9109"/>
                </a:cubicBezTo>
                <a:cubicBezTo>
                  <a:pt x="20860" y="8912"/>
                  <a:pt x="21600" y="7949"/>
                  <a:pt x="21600" y="6764"/>
                </a:cubicBezTo>
                <a:cubicBezTo>
                  <a:pt x="21600" y="5579"/>
                  <a:pt x="20860" y="4592"/>
                  <a:pt x="19828" y="4394"/>
                </a:cubicBezTo>
                <a:cubicBezTo>
                  <a:pt x="19447" y="4320"/>
                  <a:pt x="19447" y="4320"/>
                  <a:pt x="19447" y="4320"/>
                </a:cubicBezTo>
                <a:cubicBezTo>
                  <a:pt x="19447" y="0"/>
                  <a:pt x="19447" y="0"/>
                  <a:pt x="19447" y="0"/>
                </a:cubicBezTo>
                <a:cubicBezTo>
                  <a:pt x="18931" y="25"/>
                  <a:pt x="18437" y="49"/>
                  <a:pt x="17921" y="123"/>
                </a:cubicBezTo>
                <a:cubicBezTo>
                  <a:pt x="17720" y="1185"/>
                  <a:pt x="17563" y="2197"/>
                  <a:pt x="17450" y="3259"/>
                </a:cubicBezTo>
                <a:cubicBezTo>
                  <a:pt x="15880" y="3579"/>
                  <a:pt x="15880" y="3579"/>
                  <a:pt x="15880" y="3579"/>
                </a:cubicBezTo>
                <a:cubicBezTo>
                  <a:pt x="14355" y="4098"/>
                  <a:pt x="14355" y="4098"/>
                  <a:pt x="14355" y="4098"/>
                </a:cubicBezTo>
                <a:cubicBezTo>
                  <a:pt x="13817" y="3209"/>
                  <a:pt x="13234" y="2370"/>
                  <a:pt x="12628" y="1555"/>
                </a:cubicBezTo>
                <a:cubicBezTo>
                  <a:pt x="11080" y="2197"/>
                  <a:pt x="9622" y="3110"/>
                  <a:pt x="8277" y="4172"/>
                </a:cubicBezTo>
                <a:cubicBezTo>
                  <a:pt x="8568" y="5159"/>
                  <a:pt x="8905" y="6171"/>
                  <a:pt x="9286" y="7134"/>
                </a:cubicBezTo>
                <a:cubicBezTo>
                  <a:pt x="8882" y="7529"/>
                  <a:pt x="8456" y="7875"/>
                  <a:pt x="8075" y="8294"/>
                </a:cubicBezTo>
                <a:cubicBezTo>
                  <a:pt x="7716" y="8714"/>
                  <a:pt x="7312" y="9109"/>
                  <a:pt x="6976" y="9578"/>
                </a:cubicBezTo>
                <a:cubicBezTo>
                  <a:pt x="6123" y="9134"/>
                  <a:pt x="5226" y="8714"/>
                  <a:pt x="4329" y="8319"/>
                </a:cubicBezTo>
                <a:cubicBezTo>
                  <a:pt x="3297" y="9751"/>
                  <a:pt x="2422" y="11331"/>
                  <a:pt x="1750" y="12985"/>
                </a:cubicBezTo>
                <a:cubicBezTo>
                  <a:pt x="2490" y="13701"/>
                  <a:pt x="3230" y="14367"/>
                  <a:pt x="3993" y="15009"/>
                </a:cubicBezTo>
                <a:cubicBezTo>
                  <a:pt x="3746" y="15552"/>
                  <a:pt x="3634" y="16120"/>
                  <a:pt x="3454" y="16663"/>
                </a:cubicBezTo>
                <a:cubicBezTo>
                  <a:pt x="3275" y="17231"/>
                  <a:pt x="3207" y="17798"/>
                  <a:pt x="3095" y="18391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Shape 6915"/>
          <p:cNvSpPr/>
          <p:nvPr/>
        </p:nvSpPr>
        <p:spPr>
          <a:xfrm>
            <a:off x="4566956" y="1091565"/>
            <a:ext cx="1609032" cy="1789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81"/>
                </a:moveTo>
                <a:cubicBezTo>
                  <a:pt x="1410" y="3559"/>
                  <a:pt x="2375" y="4738"/>
                  <a:pt x="2375" y="6095"/>
                </a:cubicBezTo>
                <a:cubicBezTo>
                  <a:pt x="2375" y="7452"/>
                  <a:pt x="1410" y="8609"/>
                  <a:pt x="0" y="9009"/>
                </a:cubicBezTo>
                <a:cubicBezTo>
                  <a:pt x="0" y="10188"/>
                  <a:pt x="0" y="10188"/>
                  <a:pt x="0" y="10188"/>
                </a:cubicBezTo>
                <a:cubicBezTo>
                  <a:pt x="866" y="10233"/>
                  <a:pt x="1732" y="10344"/>
                  <a:pt x="2573" y="10566"/>
                </a:cubicBezTo>
                <a:cubicBezTo>
                  <a:pt x="4379" y="11034"/>
                  <a:pt x="6037" y="11946"/>
                  <a:pt x="7324" y="13169"/>
                </a:cubicBezTo>
                <a:cubicBezTo>
                  <a:pt x="8635" y="14370"/>
                  <a:pt x="9501" y="15883"/>
                  <a:pt x="9971" y="17529"/>
                </a:cubicBezTo>
                <a:cubicBezTo>
                  <a:pt x="10120" y="18130"/>
                  <a:pt x="10219" y="18753"/>
                  <a:pt x="10268" y="19375"/>
                </a:cubicBezTo>
                <a:cubicBezTo>
                  <a:pt x="12767" y="19375"/>
                  <a:pt x="12767" y="19375"/>
                  <a:pt x="12767" y="19375"/>
                </a:cubicBezTo>
                <a:cubicBezTo>
                  <a:pt x="12841" y="19754"/>
                  <a:pt x="12841" y="19754"/>
                  <a:pt x="12841" y="19754"/>
                </a:cubicBezTo>
                <a:cubicBezTo>
                  <a:pt x="13014" y="20821"/>
                  <a:pt x="14029" y="21600"/>
                  <a:pt x="15216" y="21600"/>
                </a:cubicBezTo>
                <a:cubicBezTo>
                  <a:pt x="16404" y="21600"/>
                  <a:pt x="17394" y="20821"/>
                  <a:pt x="17592" y="19776"/>
                </a:cubicBezTo>
                <a:cubicBezTo>
                  <a:pt x="17641" y="19375"/>
                  <a:pt x="17641" y="19375"/>
                  <a:pt x="17641" y="19375"/>
                </a:cubicBezTo>
                <a:cubicBezTo>
                  <a:pt x="21600" y="19375"/>
                  <a:pt x="21600" y="19375"/>
                  <a:pt x="21600" y="19375"/>
                </a:cubicBezTo>
                <a:cubicBezTo>
                  <a:pt x="21600" y="18842"/>
                  <a:pt x="21551" y="18308"/>
                  <a:pt x="21476" y="17774"/>
                </a:cubicBezTo>
                <a:cubicBezTo>
                  <a:pt x="20437" y="17596"/>
                  <a:pt x="19423" y="17418"/>
                  <a:pt x="18359" y="17307"/>
                </a:cubicBezTo>
                <a:cubicBezTo>
                  <a:pt x="18012" y="15750"/>
                  <a:pt x="18012" y="15750"/>
                  <a:pt x="18012" y="15750"/>
                </a:cubicBezTo>
                <a:cubicBezTo>
                  <a:pt x="17518" y="14237"/>
                  <a:pt x="17518" y="14237"/>
                  <a:pt x="17518" y="14237"/>
                </a:cubicBezTo>
                <a:cubicBezTo>
                  <a:pt x="18408" y="13703"/>
                  <a:pt x="19225" y="13125"/>
                  <a:pt x="20066" y="12524"/>
                </a:cubicBezTo>
                <a:cubicBezTo>
                  <a:pt x="19423" y="10989"/>
                  <a:pt x="18482" y="9543"/>
                  <a:pt x="17443" y="8208"/>
                </a:cubicBezTo>
                <a:cubicBezTo>
                  <a:pt x="16429" y="8498"/>
                  <a:pt x="15414" y="8854"/>
                  <a:pt x="14449" y="9209"/>
                </a:cubicBezTo>
                <a:cubicBezTo>
                  <a:pt x="14078" y="8809"/>
                  <a:pt x="13732" y="8386"/>
                  <a:pt x="13287" y="8008"/>
                </a:cubicBezTo>
                <a:cubicBezTo>
                  <a:pt x="12866" y="7652"/>
                  <a:pt x="12470" y="7252"/>
                  <a:pt x="12000" y="6918"/>
                </a:cubicBezTo>
                <a:cubicBezTo>
                  <a:pt x="12470" y="6073"/>
                  <a:pt x="12891" y="5183"/>
                  <a:pt x="13262" y="4293"/>
                </a:cubicBezTo>
                <a:cubicBezTo>
                  <a:pt x="11827" y="3270"/>
                  <a:pt x="10268" y="2402"/>
                  <a:pt x="8586" y="1735"/>
                </a:cubicBezTo>
                <a:cubicBezTo>
                  <a:pt x="7868" y="2469"/>
                  <a:pt x="7200" y="3203"/>
                  <a:pt x="6581" y="3960"/>
                </a:cubicBezTo>
                <a:cubicBezTo>
                  <a:pt x="6037" y="3737"/>
                  <a:pt x="5468" y="3604"/>
                  <a:pt x="4899" y="3426"/>
                </a:cubicBezTo>
                <a:cubicBezTo>
                  <a:pt x="4355" y="3270"/>
                  <a:pt x="3761" y="3181"/>
                  <a:pt x="3192" y="3070"/>
                </a:cubicBezTo>
                <a:cubicBezTo>
                  <a:pt x="3093" y="2113"/>
                  <a:pt x="2994" y="1135"/>
                  <a:pt x="2796" y="200"/>
                </a:cubicBezTo>
                <a:cubicBezTo>
                  <a:pt x="1880" y="111"/>
                  <a:pt x="940" y="22"/>
                  <a:pt x="0" y="0"/>
                </a:cubicBezTo>
                <a:lnTo>
                  <a:pt x="0" y="3181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Shape 6916"/>
          <p:cNvSpPr/>
          <p:nvPr/>
        </p:nvSpPr>
        <p:spPr>
          <a:xfrm>
            <a:off x="2896386" y="2596516"/>
            <a:ext cx="1597492" cy="1775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30"/>
                </a:moveTo>
                <a:cubicBezTo>
                  <a:pt x="20205" y="18127"/>
                  <a:pt x="19233" y="16984"/>
                  <a:pt x="19233" y="15595"/>
                </a:cubicBezTo>
                <a:cubicBezTo>
                  <a:pt x="19233" y="14228"/>
                  <a:pt x="20205" y="13063"/>
                  <a:pt x="21600" y="12682"/>
                </a:cubicBezTo>
                <a:cubicBezTo>
                  <a:pt x="21600" y="11338"/>
                  <a:pt x="21600" y="11338"/>
                  <a:pt x="21600" y="11338"/>
                </a:cubicBezTo>
                <a:cubicBezTo>
                  <a:pt x="20778" y="11293"/>
                  <a:pt x="19956" y="11181"/>
                  <a:pt x="19158" y="10957"/>
                </a:cubicBezTo>
                <a:cubicBezTo>
                  <a:pt x="17365" y="10486"/>
                  <a:pt x="15696" y="9590"/>
                  <a:pt x="14400" y="8358"/>
                </a:cubicBezTo>
                <a:cubicBezTo>
                  <a:pt x="13080" y="7148"/>
                  <a:pt x="12208" y="5602"/>
                  <a:pt x="11709" y="3966"/>
                </a:cubicBezTo>
                <a:cubicBezTo>
                  <a:pt x="11560" y="3383"/>
                  <a:pt x="11485" y="2801"/>
                  <a:pt x="11435" y="2218"/>
                </a:cubicBezTo>
                <a:cubicBezTo>
                  <a:pt x="9841" y="2218"/>
                  <a:pt x="9841" y="2218"/>
                  <a:pt x="9841" y="2218"/>
                </a:cubicBezTo>
                <a:cubicBezTo>
                  <a:pt x="9766" y="1837"/>
                  <a:pt x="9766" y="1837"/>
                  <a:pt x="9766" y="1837"/>
                </a:cubicBezTo>
                <a:cubicBezTo>
                  <a:pt x="9592" y="784"/>
                  <a:pt x="8570" y="0"/>
                  <a:pt x="7374" y="0"/>
                </a:cubicBezTo>
                <a:cubicBezTo>
                  <a:pt x="6179" y="0"/>
                  <a:pt x="5182" y="784"/>
                  <a:pt x="4983" y="1837"/>
                </a:cubicBezTo>
                <a:cubicBezTo>
                  <a:pt x="4933" y="2218"/>
                  <a:pt x="4933" y="2218"/>
                  <a:pt x="4933" y="2218"/>
                </a:cubicBezTo>
                <a:cubicBezTo>
                  <a:pt x="0" y="2218"/>
                  <a:pt x="0" y="2218"/>
                  <a:pt x="0" y="2218"/>
                </a:cubicBezTo>
                <a:cubicBezTo>
                  <a:pt x="25" y="2711"/>
                  <a:pt x="75" y="3204"/>
                  <a:pt x="125" y="3697"/>
                </a:cubicBezTo>
                <a:cubicBezTo>
                  <a:pt x="1196" y="3899"/>
                  <a:pt x="2217" y="4056"/>
                  <a:pt x="3289" y="4168"/>
                </a:cubicBezTo>
                <a:cubicBezTo>
                  <a:pt x="3612" y="5736"/>
                  <a:pt x="3612" y="5736"/>
                  <a:pt x="3612" y="5736"/>
                </a:cubicBezTo>
                <a:cubicBezTo>
                  <a:pt x="4111" y="7260"/>
                  <a:pt x="4111" y="7260"/>
                  <a:pt x="4111" y="7260"/>
                </a:cubicBezTo>
                <a:cubicBezTo>
                  <a:pt x="3239" y="7820"/>
                  <a:pt x="2392" y="8380"/>
                  <a:pt x="1570" y="8985"/>
                </a:cubicBezTo>
                <a:cubicBezTo>
                  <a:pt x="2217" y="10554"/>
                  <a:pt x="3139" y="11988"/>
                  <a:pt x="4210" y="13354"/>
                </a:cubicBezTo>
                <a:cubicBezTo>
                  <a:pt x="5207" y="13063"/>
                  <a:pt x="6228" y="12705"/>
                  <a:pt x="7200" y="12324"/>
                </a:cubicBezTo>
                <a:cubicBezTo>
                  <a:pt x="7599" y="12727"/>
                  <a:pt x="7947" y="13175"/>
                  <a:pt x="8371" y="13534"/>
                </a:cubicBezTo>
                <a:cubicBezTo>
                  <a:pt x="8794" y="13915"/>
                  <a:pt x="9193" y="14318"/>
                  <a:pt x="9666" y="14632"/>
                </a:cubicBezTo>
                <a:cubicBezTo>
                  <a:pt x="9218" y="15505"/>
                  <a:pt x="8794" y="16379"/>
                  <a:pt x="8421" y="17298"/>
                </a:cubicBezTo>
                <a:cubicBezTo>
                  <a:pt x="9841" y="18329"/>
                  <a:pt x="11435" y="19180"/>
                  <a:pt x="13104" y="19852"/>
                </a:cubicBezTo>
                <a:cubicBezTo>
                  <a:pt x="13827" y="19135"/>
                  <a:pt x="14500" y="18396"/>
                  <a:pt x="15147" y="17634"/>
                </a:cubicBezTo>
                <a:cubicBezTo>
                  <a:pt x="15671" y="17858"/>
                  <a:pt x="16269" y="17970"/>
                  <a:pt x="16817" y="18149"/>
                </a:cubicBezTo>
                <a:cubicBezTo>
                  <a:pt x="17390" y="18329"/>
                  <a:pt x="17963" y="18418"/>
                  <a:pt x="18561" y="18530"/>
                </a:cubicBezTo>
                <a:cubicBezTo>
                  <a:pt x="18635" y="19494"/>
                  <a:pt x="18760" y="20457"/>
                  <a:pt x="18934" y="21398"/>
                </a:cubicBezTo>
                <a:cubicBezTo>
                  <a:pt x="19806" y="21510"/>
                  <a:pt x="20703" y="21578"/>
                  <a:pt x="21600" y="21600"/>
                </a:cubicBezTo>
                <a:lnTo>
                  <a:pt x="21600" y="1853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Shape 6917"/>
          <p:cNvSpPr/>
          <p:nvPr/>
        </p:nvSpPr>
        <p:spPr>
          <a:xfrm>
            <a:off x="4390027" y="2770855"/>
            <a:ext cx="1785961" cy="160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46" y="3107"/>
                </a:moveTo>
                <a:cubicBezTo>
                  <a:pt x="19482" y="3008"/>
                  <a:pt x="20463" y="2908"/>
                  <a:pt x="21399" y="2734"/>
                </a:cubicBezTo>
                <a:cubicBezTo>
                  <a:pt x="21511" y="1814"/>
                  <a:pt x="21578" y="920"/>
                  <a:pt x="21600" y="0"/>
                </a:cubicBezTo>
                <a:cubicBezTo>
                  <a:pt x="18769" y="0"/>
                  <a:pt x="18769" y="0"/>
                  <a:pt x="18769" y="0"/>
                </a:cubicBezTo>
                <a:cubicBezTo>
                  <a:pt x="18412" y="1491"/>
                  <a:pt x="17231" y="2461"/>
                  <a:pt x="15849" y="2461"/>
                </a:cubicBezTo>
                <a:cubicBezTo>
                  <a:pt x="14467" y="2461"/>
                  <a:pt x="13285" y="1491"/>
                  <a:pt x="12907" y="0"/>
                </a:cubicBezTo>
                <a:cubicBezTo>
                  <a:pt x="11391" y="0"/>
                  <a:pt x="11391" y="0"/>
                  <a:pt x="11391" y="0"/>
                </a:cubicBezTo>
                <a:cubicBezTo>
                  <a:pt x="11346" y="845"/>
                  <a:pt x="11235" y="1665"/>
                  <a:pt x="11012" y="2486"/>
                </a:cubicBezTo>
                <a:cubicBezTo>
                  <a:pt x="10544" y="4300"/>
                  <a:pt x="9630" y="5941"/>
                  <a:pt x="8426" y="7258"/>
                </a:cubicBezTo>
                <a:cubicBezTo>
                  <a:pt x="7222" y="8575"/>
                  <a:pt x="5684" y="9445"/>
                  <a:pt x="4057" y="9942"/>
                </a:cubicBezTo>
                <a:cubicBezTo>
                  <a:pt x="3433" y="10092"/>
                  <a:pt x="2786" y="10191"/>
                  <a:pt x="2140" y="10216"/>
                </a:cubicBezTo>
                <a:cubicBezTo>
                  <a:pt x="2140" y="12503"/>
                  <a:pt x="2140" y="12503"/>
                  <a:pt x="2140" y="12503"/>
                </a:cubicBezTo>
                <a:cubicBezTo>
                  <a:pt x="1761" y="12577"/>
                  <a:pt x="1761" y="12577"/>
                  <a:pt x="1761" y="12577"/>
                </a:cubicBezTo>
                <a:cubicBezTo>
                  <a:pt x="736" y="12801"/>
                  <a:pt x="0" y="13770"/>
                  <a:pt x="0" y="14939"/>
                </a:cubicBezTo>
                <a:cubicBezTo>
                  <a:pt x="0" y="16132"/>
                  <a:pt x="736" y="17101"/>
                  <a:pt x="1761" y="17325"/>
                </a:cubicBezTo>
                <a:cubicBezTo>
                  <a:pt x="2140" y="17399"/>
                  <a:pt x="2140" y="17399"/>
                  <a:pt x="2140" y="17399"/>
                </a:cubicBezTo>
                <a:cubicBezTo>
                  <a:pt x="2140" y="21600"/>
                  <a:pt x="2140" y="21600"/>
                  <a:pt x="2140" y="21600"/>
                </a:cubicBezTo>
                <a:cubicBezTo>
                  <a:pt x="2697" y="21600"/>
                  <a:pt x="3254" y="21550"/>
                  <a:pt x="3789" y="21476"/>
                </a:cubicBezTo>
                <a:cubicBezTo>
                  <a:pt x="3990" y="20432"/>
                  <a:pt x="4146" y="19413"/>
                  <a:pt x="4258" y="18344"/>
                </a:cubicBezTo>
                <a:cubicBezTo>
                  <a:pt x="5818" y="18021"/>
                  <a:pt x="5818" y="18021"/>
                  <a:pt x="5818" y="18021"/>
                </a:cubicBezTo>
                <a:cubicBezTo>
                  <a:pt x="7356" y="17499"/>
                  <a:pt x="7356" y="17499"/>
                  <a:pt x="7356" y="17499"/>
                </a:cubicBezTo>
                <a:cubicBezTo>
                  <a:pt x="7891" y="18394"/>
                  <a:pt x="8448" y="19214"/>
                  <a:pt x="9050" y="20059"/>
                </a:cubicBezTo>
                <a:cubicBezTo>
                  <a:pt x="10611" y="19413"/>
                  <a:pt x="12037" y="18468"/>
                  <a:pt x="13397" y="17424"/>
                </a:cubicBezTo>
                <a:cubicBezTo>
                  <a:pt x="13107" y="16405"/>
                  <a:pt x="12750" y="15386"/>
                  <a:pt x="12372" y="14417"/>
                </a:cubicBezTo>
                <a:cubicBezTo>
                  <a:pt x="12773" y="14044"/>
                  <a:pt x="13219" y="13696"/>
                  <a:pt x="13575" y="13248"/>
                </a:cubicBezTo>
                <a:cubicBezTo>
                  <a:pt x="13954" y="12826"/>
                  <a:pt x="14355" y="12453"/>
                  <a:pt x="14667" y="11981"/>
                </a:cubicBezTo>
                <a:cubicBezTo>
                  <a:pt x="15515" y="12428"/>
                  <a:pt x="16406" y="12826"/>
                  <a:pt x="17320" y="13223"/>
                </a:cubicBezTo>
                <a:cubicBezTo>
                  <a:pt x="18346" y="11782"/>
                  <a:pt x="19193" y="10216"/>
                  <a:pt x="19861" y="8526"/>
                </a:cubicBezTo>
                <a:cubicBezTo>
                  <a:pt x="19148" y="7805"/>
                  <a:pt x="18412" y="7134"/>
                  <a:pt x="17654" y="6512"/>
                </a:cubicBezTo>
                <a:cubicBezTo>
                  <a:pt x="17877" y="5965"/>
                  <a:pt x="17989" y="5394"/>
                  <a:pt x="18167" y="4822"/>
                </a:cubicBezTo>
                <a:cubicBezTo>
                  <a:pt x="18346" y="4275"/>
                  <a:pt x="18412" y="3679"/>
                  <a:pt x="18546" y="3107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round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Shape 6926"/>
          <p:cNvSpPr/>
          <p:nvPr/>
        </p:nvSpPr>
        <p:spPr>
          <a:xfrm>
            <a:off x="2434457" y="1474239"/>
            <a:ext cx="957017" cy="446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Shape 6927"/>
          <p:cNvSpPr/>
          <p:nvPr/>
        </p:nvSpPr>
        <p:spPr>
          <a:xfrm>
            <a:off x="2434456" y="3185119"/>
            <a:ext cx="525089" cy="15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Shape 6928"/>
          <p:cNvSpPr/>
          <p:nvPr/>
        </p:nvSpPr>
        <p:spPr>
          <a:xfrm flipH="1">
            <a:off x="5821911" y="1474261"/>
            <a:ext cx="879165" cy="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Shape 6929"/>
          <p:cNvSpPr/>
          <p:nvPr/>
        </p:nvSpPr>
        <p:spPr>
          <a:xfrm flipH="1">
            <a:off x="5974939" y="3185121"/>
            <a:ext cx="726137" cy="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432054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Freeform 41"/>
          <p:cNvSpPr>
            <a:spLocks noEditPoints="1"/>
          </p:cNvSpPr>
          <p:nvPr/>
        </p:nvSpPr>
        <p:spPr bwMode="auto">
          <a:xfrm>
            <a:off x="4060604" y="2305932"/>
            <a:ext cx="866547" cy="788265"/>
          </a:xfrm>
          <a:custGeom>
            <a:avLst/>
            <a:gdLst>
              <a:gd name="T0" fmla="*/ 2147483647 w 67"/>
              <a:gd name="T1" fmla="*/ 124018912 h 60"/>
              <a:gd name="T2" fmla="*/ 2147483647 w 67"/>
              <a:gd name="T3" fmla="*/ 0 h 60"/>
              <a:gd name="T4" fmla="*/ 2147483647 w 67"/>
              <a:gd name="T5" fmla="*/ 0 h 60"/>
              <a:gd name="T6" fmla="*/ 2147483647 w 67"/>
              <a:gd name="T7" fmla="*/ 124018912 h 60"/>
              <a:gd name="T8" fmla="*/ 2147483647 w 67"/>
              <a:gd name="T9" fmla="*/ 310059138 h 60"/>
              <a:gd name="T10" fmla="*/ 2147483647 w 67"/>
              <a:gd name="T11" fmla="*/ 868156039 h 60"/>
              <a:gd name="T12" fmla="*/ 2147483647 w 67"/>
              <a:gd name="T13" fmla="*/ 124018912 h 60"/>
              <a:gd name="T14" fmla="*/ 2147483647 w 67"/>
              <a:gd name="T15" fmla="*/ 1922344337 h 60"/>
              <a:gd name="T16" fmla="*/ 2147483647 w 67"/>
              <a:gd name="T17" fmla="*/ 124018912 h 60"/>
              <a:gd name="T18" fmla="*/ 1902898002 w 67"/>
              <a:gd name="T19" fmla="*/ 124018912 h 60"/>
              <a:gd name="T20" fmla="*/ 122771150 w 67"/>
              <a:gd name="T21" fmla="*/ 1922344337 h 60"/>
              <a:gd name="T22" fmla="*/ 122771150 w 67"/>
              <a:gd name="T23" fmla="*/ 2147483647 h 60"/>
              <a:gd name="T24" fmla="*/ 245534466 w 67"/>
              <a:gd name="T25" fmla="*/ 2147483647 h 60"/>
              <a:gd name="T26" fmla="*/ 429691207 w 67"/>
              <a:gd name="T27" fmla="*/ 2147483647 h 60"/>
              <a:gd name="T28" fmla="*/ 2087055172 w 67"/>
              <a:gd name="T29" fmla="*/ 558097024 h 60"/>
              <a:gd name="T30" fmla="*/ 2147483647 w 67"/>
              <a:gd name="T31" fmla="*/ 2147483647 h 60"/>
              <a:gd name="T32" fmla="*/ 2147483647 w 67"/>
              <a:gd name="T33" fmla="*/ 2147483647 h 60"/>
              <a:gd name="T34" fmla="*/ 2147483647 w 67"/>
              <a:gd name="T35" fmla="*/ 1922344337 h 60"/>
              <a:gd name="T36" fmla="*/ 552454614 w 67"/>
              <a:gd name="T37" fmla="*/ 2147483647 h 60"/>
              <a:gd name="T38" fmla="*/ 552454614 w 67"/>
              <a:gd name="T39" fmla="*/ 2147483647 h 60"/>
              <a:gd name="T40" fmla="*/ 797989019 w 67"/>
              <a:gd name="T41" fmla="*/ 2147483647 h 60"/>
              <a:gd name="T42" fmla="*/ 1718749157 w 67"/>
              <a:gd name="T43" fmla="*/ 2147483647 h 60"/>
              <a:gd name="T44" fmla="*/ 1718749157 w 67"/>
              <a:gd name="T45" fmla="*/ 2147483647 h 60"/>
              <a:gd name="T46" fmla="*/ 1780134717 w 67"/>
              <a:gd name="T47" fmla="*/ 2147483647 h 60"/>
              <a:gd name="T48" fmla="*/ 2147483647 w 67"/>
              <a:gd name="T49" fmla="*/ 2147483647 h 60"/>
              <a:gd name="T50" fmla="*/ 2147483647 w 67"/>
              <a:gd name="T51" fmla="*/ 2147483647 h 60"/>
              <a:gd name="T52" fmla="*/ 2147483647 w 67"/>
              <a:gd name="T53" fmla="*/ 2147483647 h 60"/>
              <a:gd name="T54" fmla="*/ 2147483647 w 67"/>
              <a:gd name="T55" fmla="*/ 2147483647 h 60"/>
              <a:gd name="T56" fmla="*/ 2147483647 w 67"/>
              <a:gd name="T57" fmla="*/ 2147483647 h 60"/>
              <a:gd name="T58" fmla="*/ 2147483647 w 67"/>
              <a:gd name="T59" fmla="*/ 2147483647 h 60"/>
              <a:gd name="T60" fmla="*/ 2087055172 w 67"/>
              <a:gd name="T61" fmla="*/ 806142661 h 60"/>
              <a:gd name="T62" fmla="*/ 552454614 w 67"/>
              <a:gd name="T63" fmla="*/ 2147483647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7"/>
              <a:gd name="T97" fmla="*/ 0 h 60"/>
              <a:gd name="T98" fmla="*/ 67 w 67"/>
              <a:gd name="T99" fmla="*/ 60 h 6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7" h="60">
                <a:moveTo>
                  <a:pt x="53" y="2"/>
                </a:moveTo>
                <a:cubicBezTo>
                  <a:pt x="53" y="1"/>
                  <a:pt x="52" y="0"/>
                  <a:pt x="5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4" y="1"/>
                  <a:pt x="44" y="2"/>
                </a:cubicBezTo>
                <a:cubicBezTo>
                  <a:pt x="44" y="5"/>
                  <a:pt x="44" y="5"/>
                  <a:pt x="44" y="5"/>
                </a:cubicBezTo>
                <a:cubicBezTo>
                  <a:pt x="53" y="14"/>
                  <a:pt x="53" y="14"/>
                  <a:pt x="53" y="14"/>
                </a:cubicBezTo>
                <a:lnTo>
                  <a:pt x="53" y="2"/>
                </a:lnTo>
                <a:close/>
                <a:moveTo>
                  <a:pt x="66" y="31"/>
                </a:moveTo>
                <a:cubicBezTo>
                  <a:pt x="36" y="2"/>
                  <a:pt x="36" y="2"/>
                  <a:pt x="36" y="2"/>
                </a:cubicBezTo>
                <a:cubicBezTo>
                  <a:pt x="35" y="0"/>
                  <a:pt x="33" y="0"/>
                  <a:pt x="31" y="2"/>
                </a:cubicBezTo>
                <a:cubicBezTo>
                  <a:pt x="2" y="31"/>
                  <a:pt x="2" y="31"/>
                  <a:pt x="2" y="31"/>
                </a:cubicBezTo>
                <a:cubicBezTo>
                  <a:pt x="0" y="33"/>
                  <a:pt x="0" y="35"/>
                  <a:pt x="2" y="36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7"/>
                  <a:pt x="6" y="37"/>
                  <a:pt x="7" y="36"/>
                </a:cubicBezTo>
                <a:cubicBezTo>
                  <a:pt x="34" y="9"/>
                  <a:pt x="34" y="9"/>
                  <a:pt x="34" y="9"/>
                </a:cubicBezTo>
                <a:cubicBezTo>
                  <a:pt x="61" y="36"/>
                  <a:pt x="61" y="36"/>
                  <a:pt x="61" y="36"/>
                </a:cubicBezTo>
                <a:cubicBezTo>
                  <a:pt x="62" y="38"/>
                  <a:pt x="65" y="38"/>
                  <a:pt x="66" y="36"/>
                </a:cubicBezTo>
                <a:cubicBezTo>
                  <a:pt x="67" y="35"/>
                  <a:pt x="67" y="33"/>
                  <a:pt x="66" y="31"/>
                </a:cubicBezTo>
                <a:close/>
                <a:moveTo>
                  <a:pt x="9" y="37"/>
                </a:moveTo>
                <a:cubicBezTo>
                  <a:pt x="9" y="57"/>
                  <a:pt x="9" y="57"/>
                  <a:pt x="9" y="57"/>
                </a:cubicBezTo>
                <a:cubicBezTo>
                  <a:pt x="9" y="59"/>
                  <a:pt x="11" y="60"/>
                  <a:pt x="1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1"/>
                  <a:pt x="29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9" y="41"/>
                  <a:pt x="39" y="42"/>
                  <a:pt x="39" y="42"/>
                </a:cubicBezTo>
                <a:cubicBezTo>
                  <a:pt x="39" y="60"/>
                  <a:pt x="39" y="60"/>
                  <a:pt x="39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7" y="60"/>
                  <a:pt x="58" y="59"/>
                  <a:pt x="58" y="57"/>
                </a:cubicBezTo>
                <a:cubicBezTo>
                  <a:pt x="58" y="38"/>
                  <a:pt x="58" y="38"/>
                  <a:pt x="58" y="38"/>
                </a:cubicBezTo>
                <a:cubicBezTo>
                  <a:pt x="34" y="13"/>
                  <a:pt x="34" y="13"/>
                  <a:pt x="34" y="13"/>
                </a:cubicBezTo>
                <a:lnTo>
                  <a:pt x="9" y="3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20641" y="1131590"/>
            <a:ext cx="2091119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id-ID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477" y="2863260"/>
            <a:ext cx="2091119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en-US" altLang="zh-CN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773084" y="1142164"/>
            <a:ext cx="2119396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id-ID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773084" y="2860388"/>
            <a:ext cx="2119396" cy="1220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填加标题</a:t>
            </a:r>
            <a:endParaRPr lang="en-US" altLang="zh-CN" sz="16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6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1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1475656" y="2066900"/>
            <a:ext cx="1377836" cy="86177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zh-CN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"/>
          <p:cNvSpPr txBox="1"/>
          <p:nvPr/>
        </p:nvSpPr>
        <p:spPr>
          <a:xfrm>
            <a:off x="3389274" y="1443655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01 </a:t>
            </a:r>
            <a:endParaRPr lang="zh-CN" altLang="en-US" sz="28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4105788" y="1475515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3"/>
          <p:cNvSpPr txBox="1"/>
          <p:nvPr/>
        </p:nvSpPr>
        <p:spPr>
          <a:xfrm>
            <a:off x="4211960" y="1453710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点击此处添加章节标题</a:t>
            </a:r>
          </a:p>
        </p:txBody>
      </p:sp>
      <p:sp>
        <p:nvSpPr>
          <p:cNvPr id="114" name="文本框 4"/>
          <p:cNvSpPr txBox="1"/>
          <p:nvPr/>
        </p:nvSpPr>
        <p:spPr>
          <a:xfrm>
            <a:off x="3389274" y="2176501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02 </a:t>
            </a:r>
            <a:endParaRPr lang="zh-CN" altLang="en-US" sz="28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5" name="直接连接符 114"/>
          <p:cNvCxnSpPr/>
          <p:nvPr/>
        </p:nvCxnSpPr>
        <p:spPr>
          <a:xfrm>
            <a:off x="4105788" y="2208361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6"/>
          <p:cNvSpPr txBox="1"/>
          <p:nvPr/>
        </p:nvSpPr>
        <p:spPr>
          <a:xfrm>
            <a:off x="4211960" y="2186556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点击此处添加章节标题</a:t>
            </a:r>
          </a:p>
        </p:txBody>
      </p:sp>
      <p:sp>
        <p:nvSpPr>
          <p:cNvPr id="117" name="文本框 7"/>
          <p:cNvSpPr txBox="1"/>
          <p:nvPr/>
        </p:nvSpPr>
        <p:spPr>
          <a:xfrm>
            <a:off x="3389274" y="2918717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03 </a:t>
            </a:r>
            <a:endParaRPr lang="zh-CN" altLang="en-US" sz="28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4105788" y="2950577"/>
            <a:ext cx="0" cy="432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9"/>
          <p:cNvSpPr txBox="1"/>
          <p:nvPr/>
        </p:nvSpPr>
        <p:spPr>
          <a:xfrm>
            <a:off x="4211960" y="2928772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点击此处添加章节标题</a:t>
            </a:r>
          </a:p>
        </p:txBody>
      </p:sp>
      <p:sp>
        <p:nvSpPr>
          <p:cNvPr id="120" name="文本框 10"/>
          <p:cNvSpPr txBox="1"/>
          <p:nvPr/>
        </p:nvSpPr>
        <p:spPr>
          <a:xfrm>
            <a:off x="3389274" y="3660933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04</a:t>
            </a:r>
            <a:endParaRPr lang="zh-CN" altLang="en-US" sz="2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cxnSp>
        <p:nvCxnSpPr>
          <p:cNvPr id="121" name="直接连接符 120"/>
          <p:cNvCxnSpPr/>
          <p:nvPr/>
        </p:nvCxnSpPr>
        <p:spPr>
          <a:xfrm>
            <a:off x="4105788" y="3692793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"/>
          <p:cNvSpPr txBox="1"/>
          <p:nvPr/>
        </p:nvSpPr>
        <p:spPr>
          <a:xfrm>
            <a:off x="4211960" y="3670988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点击此处添加章节标题</a:t>
            </a:r>
          </a:p>
        </p:txBody>
      </p:sp>
    </p:spTree>
    <p:extLst>
      <p:ext uri="{BB962C8B-B14F-4D97-AF65-F5344CB8AC3E}">
        <p14:creationId xmlns:p14="http://schemas.microsoft.com/office/powerpoint/2010/main" val="2297304105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111" grpId="0"/>
          <p:bldP spid="113" grpId="0"/>
          <p:bldP spid="114" grpId="0"/>
          <p:bldP spid="116" grpId="0"/>
          <p:bldP spid="117" grpId="0"/>
          <p:bldP spid="119" grpId="0"/>
          <p:bldP spid="120" grpId="0"/>
          <p:bldP spid="1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111" grpId="0"/>
          <p:bldP spid="113" grpId="0"/>
          <p:bldP spid="114" grpId="0"/>
          <p:bldP spid="116" grpId="0"/>
          <p:bldP spid="117" grpId="0"/>
          <p:bldP spid="119" grpId="0"/>
          <p:bldP spid="120" grpId="0"/>
          <p:bldP spid="12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/>
          <p:cNvSpPr>
            <a:spLocks/>
          </p:cNvSpPr>
          <p:nvPr/>
        </p:nvSpPr>
        <p:spPr bwMode="auto">
          <a:xfrm flipV="1">
            <a:off x="2987824" y="914772"/>
            <a:ext cx="1512168" cy="1507971"/>
          </a:xfrm>
          <a:custGeom>
            <a:avLst/>
            <a:gdLst>
              <a:gd name="T0" fmla="*/ 4570 w 5609"/>
              <a:gd name="T1" fmla="*/ 4570 h 5609"/>
              <a:gd name="T2" fmla="*/ 807 w 5609"/>
              <a:gd name="T3" fmla="*/ 4570 h 5609"/>
              <a:gd name="T4" fmla="*/ 30 w 5609"/>
              <a:gd name="T5" fmla="*/ 2575 h 5609"/>
              <a:gd name="T6" fmla="*/ 30 w 5609"/>
              <a:gd name="T7" fmla="*/ 30 h 5609"/>
              <a:gd name="T8" fmla="*/ 2574 w 5609"/>
              <a:gd name="T9" fmla="*/ 30 h 5609"/>
              <a:gd name="T10" fmla="*/ 4570 w 5609"/>
              <a:gd name="T11" fmla="*/ 807 h 5609"/>
              <a:gd name="T12" fmla="*/ 4570 w 5609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9" h="5609">
                <a:moveTo>
                  <a:pt x="4570" y="4570"/>
                </a:moveTo>
                <a:cubicBezTo>
                  <a:pt x="3531" y="5609"/>
                  <a:pt x="1846" y="5609"/>
                  <a:pt x="807" y="4570"/>
                </a:cubicBezTo>
                <a:cubicBezTo>
                  <a:pt x="258" y="4022"/>
                  <a:pt x="0" y="3293"/>
                  <a:pt x="30" y="2575"/>
                </a:cubicBezTo>
                <a:lnTo>
                  <a:pt x="30" y="30"/>
                </a:lnTo>
                <a:lnTo>
                  <a:pt x="2574" y="30"/>
                </a:lnTo>
                <a:cubicBezTo>
                  <a:pt x="3293" y="0"/>
                  <a:pt x="4022" y="258"/>
                  <a:pt x="4570" y="807"/>
                </a:cubicBezTo>
                <a:cubicBezTo>
                  <a:pt x="5609" y="1846"/>
                  <a:pt x="5609" y="3531"/>
                  <a:pt x="4570" y="457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2111" y="1236030"/>
            <a:ext cx="104187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4008" y="1202804"/>
            <a:ext cx="4115964" cy="532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499688" y="987574"/>
            <a:ext cx="1370832" cy="1375249"/>
          </a:xfrm>
          <a:custGeom>
            <a:avLst/>
            <a:gdLst>
              <a:gd name="T0" fmla="*/ 795 w 4296"/>
              <a:gd name="T1" fmla="*/ 796 h 4297"/>
              <a:gd name="T2" fmla="*/ 3678 w 4296"/>
              <a:gd name="T3" fmla="*/ 796 h 4297"/>
              <a:gd name="T4" fmla="*/ 4273 w 4296"/>
              <a:gd name="T5" fmla="*/ 2324 h 4297"/>
              <a:gd name="T6" fmla="*/ 4273 w 4296"/>
              <a:gd name="T7" fmla="*/ 4273 h 4297"/>
              <a:gd name="T8" fmla="*/ 2324 w 4296"/>
              <a:gd name="T9" fmla="*/ 4273 h 4297"/>
              <a:gd name="T10" fmla="*/ 795 w 4296"/>
              <a:gd name="T11" fmla="*/ 3678 h 4297"/>
              <a:gd name="T12" fmla="*/ 795 w 4296"/>
              <a:gd name="T13" fmla="*/ 796 h 4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96" h="4297">
                <a:moveTo>
                  <a:pt x="795" y="796"/>
                </a:moveTo>
                <a:cubicBezTo>
                  <a:pt x="1591" y="0"/>
                  <a:pt x="2882" y="0"/>
                  <a:pt x="3678" y="796"/>
                </a:cubicBezTo>
                <a:cubicBezTo>
                  <a:pt x="4098" y="1216"/>
                  <a:pt x="4296" y="1774"/>
                  <a:pt x="4273" y="2324"/>
                </a:cubicBezTo>
                <a:lnTo>
                  <a:pt x="4273" y="4273"/>
                </a:lnTo>
                <a:lnTo>
                  <a:pt x="2324" y="4273"/>
                </a:lnTo>
                <a:cubicBezTo>
                  <a:pt x="1774" y="4297"/>
                  <a:pt x="1216" y="4098"/>
                  <a:pt x="795" y="3678"/>
                </a:cubicBezTo>
                <a:cubicBezTo>
                  <a:pt x="0" y="2882"/>
                  <a:pt x="0" y="1592"/>
                  <a:pt x="795" y="79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851616" y="2437437"/>
            <a:ext cx="2020491" cy="2027143"/>
          </a:xfrm>
          <a:custGeom>
            <a:avLst/>
            <a:gdLst>
              <a:gd name="T0" fmla="*/ 1039 w 5610"/>
              <a:gd name="T1" fmla="*/ 4570 h 5609"/>
              <a:gd name="T2" fmla="*/ 4802 w 5610"/>
              <a:gd name="T3" fmla="*/ 4570 h 5609"/>
              <a:gd name="T4" fmla="*/ 5579 w 5610"/>
              <a:gd name="T5" fmla="*/ 2575 h 5609"/>
              <a:gd name="T6" fmla="*/ 5579 w 5610"/>
              <a:gd name="T7" fmla="*/ 30 h 5609"/>
              <a:gd name="T8" fmla="*/ 3035 w 5610"/>
              <a:gd name="T9" fmla="*/ 30 h 5609"/>
              <a:gd name="T10" fmla="*/ 1039 w 5610"/>
              <a:gd name="T11" fmla="*/ 807 h 5609"/>
              <a:gd name="T12" fmla="*/ 1039 w 5610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10" h="5609">
                <a:moveTo>
                  <a:pt x="1039" y="4570"/>
                </a:moveTo>
                <a:cubicBezTo>
                  <a:pt x="2078" y="5609"/>
                  <a:pt x="3763" y="5609"/>
                  <a:pt x="4802" y="4570"/>
                </a:cubicBezTo>
                <a:cubicBezTo>
                  <a:pt x="5351" y="4022"/>
                  <a:pt x="5610" y="3293"/>
                  <a:pt x="5579" y="2575"/>
                </a:cubicBezTo>
                <a:lnTo>
                  <a:pt x="5579" y="30"/>
                </a:lnTo>
                <a:lnTo>
                  <a:pt x="3035" y="30"/>
                </a:lnTo>
                <a:cubicBezTo>
                  <a:pt x="2316" y="0"/>
                  <a:pt x="1588" y="258"/>
                  <a:pt x="1039" y="807"/>
                </a:cubicBezTo>
                <a:cubicBezTo>
                  <a:pt x="0" y="1846"/>
                  <a:pt x="0" y="3531"/>
                  <a:pt x="1039" y="457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2940368" y="2437437"/>
            <a:ext cx="2015703" cy="2022339"/>
          </a:xfrm>
          <a:custGeom>
            <a:avLst/>
            <a:gdLst>
              <a:gd name="T0" fmla="*/ 4570 w 5609"/>
              <a:gd name="T1" fmla="*/ 4570 h 5609"/>
              <a:gd name="T2" fmla="*/ 807 w 5609"/>
              <a:gd name="T3" fmla="*/ 4570 h 5609"/>
              <a:gd name="T4" fmla="*/ 30 w 5609"/>
              <a:gd name="T5" fmla="*/ 2575 h 5609"/>
              <a:gd name="T6" fmla="*/ 30 w 5609"/>
              <a:gd name="T7" fmla="*/ 30 h 5609"/>
              <a:gd name="T8" fmla="*/ 2574 w 5609"/>
              <a:gd name="T9" fmla="*/ 30 h 5609"/>
              <a:gd name="T10" fmla="*/ 4570 w 5609"/>
              <a:gd name="T11" fmla="*/ 807 h 5609"/>
              <a:gd name="T12" fmla="*/ 4570 w 5609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9" h="5609">
                <a:moveTo>
                  <a:pt x="4570" y="4570"/>
                </a:moveTo>
                <a:cubicBezTo>
                  <a:pt x="3531" y="5609"/>
                  <a:pt x="1846" y="5609"/>
                  <a:pt x="807" y="4570"/>
                </a:cubicBezTo>
                <a:cubicBezTo>
                  <a:pt x="258" y="4022"/>
                  <a:pt x="0" y="3293"/>
                  <a:pt x="30" y="2575"/>
                </a:cubicBezTo>
                <a:lnTo>
                  <a:pt x="30" y="30"/>
                </a:lnTo>
                <a:lnTo>
                  <a:pt x="2574" y="30"/>
                </a:lnTo>
                <a:cubicBezTo>
                  <a:pt x="3293" y="0"/>
                  <a:pt x="4022" y="258"/>
                  <a:pt x="4570" y="807"/>
                </a:cubicBezTo>
                <a:cubicBezTo>
                  <a:pt x="5609" y="1846"/>
                  <a:pt x="5609" y="3531"/>
                  <a:pt x="4570" y="457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57202"/>
            <a:ext cx="2736304" cy="418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3711767"/>
            <a:ext cx="2736304" cy="418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88" y="2427734"/>
            <a:ext cx="19442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88" y="3384354"/>
            <a:ext cx="19442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293D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3521" y="2728628"/>
            <a:ext cx="93260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添加您需要添加的文字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7828" y="2728628"/>
            <a:ext cx="970359" cy="1292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添加您需要添加的文字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6832" y="1490498"/>
            <a:ext cx="1024942" cy="59246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</a:t>
            </a:r>
            <a:endParaRPr lang="en-US" altLang="zh-CN" sz="1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100"/>
                            </p:stCondLst>
                            <p:childTnLst>
                              <p:par>
                                <p:cTn id="7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4" grpId="0"/>
      <p:bldP spid="54" grpId="1"/>
      <p:bldP spid="55" grpId="0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958900" y="1529285"/>
            <a:ext cx="2744261" cy="2744261"/>
          </a:xfrm>
          <a:prstGeom prst="ellipse">
            <a:avLst/>
          </a:prstGeom>
          <a:noFill/>
          <a:ln w="15875" cap="rnd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088604" y="1658989"/>
            <a:ext cx="2484854" cy="2484854"/>
            <a:chOff x="3088604" y="1658989"/>
            <a:chExt cx="2484854" cy="2484854"/>
          </a:xfrm>
        </p:grpSpPr>
        <p:grpSp>
          <p:nvGrpSpPr>
            <p:cNvPr id="65" name="组合 64"/>
            <p:cNvGrpSpPr/>
            <p:nvPr/>
          </p:nvGrpSpPr>
          <p:grpSpPr>
            <a:xfrm>
              <a:off x="3448946" y="1658989"/>
              <a:ext cx="1764170" cy="537421"/>
              <a:chOff x="3448946" y="1658989"/>
              <a:chExt cx="1764170" cy="537421"/>
            </a:xfrm>
          </p:grpSpPr>
          <p:sp>
            <p:nvSpPr>
              <p:cNvPr id="75" name="任意多边形 74"/>
              <p:cNvSpPr/>
              <p:nvPr/>
            </p:nvSpPr>
            <p:spPr>
              <a:xfrm>
                <a:off x="3448946" y="1658989"/>
                <a:ext cx="1764170" cy="536235"/>
              </a:xfrm>
              <a:custGeom>
                <a:avLst/>
                <a:gdLst>
                  <a:gd name="connsiteX0" fmla="*/ 1304176 w 2608353"/>
                  <a:gd name="connsiteY0" fmla="*/ 0 h 792832"/>
                  <a:gd name="connsiteX1" fmla="*/ 2603094 w 2608353"/>
                  <a:gd name="connsiteY1" fmla="*/ 538030 h 792832"/>
                  <a:gd name="connsiteX2" fmla="*/ 2608353 w 2608353"/>
                  <a:gd name="connsiteY2" fmla="*/ 543815 h 792832"/>
                  <a:gd name="connsiteX3" fmla="*/ 2602175 w 2608353"/>
                  <a:gd name="connsiteY3" fmla="*/ 547882 h 792832"/>
                  <a:gd name="connsiteX4" fmla="*/ 1304176 w 2608353"/>
                  <a:gd name="connsiteY4" fmla="*/ 792832 h 792832"/>
                  <a:gd name="connsiteX5" fmla="*/ 6177 w 2608353"/>
                  <a:gd name="connsiteY5" fmla="*/ 547882 h 792832"/>
                  <a:gd name="connsiteX6" fmla="*/ 0 w 2608353"/>
                  <a:gd name="connsiteY6" fmla="*/ 543815 h 792832"/>
                  <a:gd name="connsiteX7" fmla="*/ 5258 w 2608353"/>
                  <a:gd name="connsiteY7" fmla="*/ 538030 h 792832"/>
                  <a:gd name="connsiteX8" fmla="*/ 1304176 w 2608353"/>
                  <a:gd name="connsiteY8" fmla="*/ 0 h 79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08353" h="792832">
                    <a:moveTo>
                      <a:pt x="1304176" y="0"/>
                    </a:moveTo>
                    <a:cubicBezTo>
                      <a:pt x="1811435" y="0"/>
                      <a:pt x="2270672" y="205608"/>
                      <a:pt x="2603094" y="538030"/>
                    </a:cubicBezTo>
                    <a:lnTo>
                      <a:pt x="2608353" y="543815"/>
                    </a:lnTo>
                    <a:lnTo>
                      <a:pt x="2602175" y="547882"/>
                    </a:lnTo>
                    <a:cubicBezTo>
                      <a:pt x="2352203" y="693785"/>
                      <a:pt x="1864670" y="792832"/>
                      <a:pt x="1304176" y="792832"/>
                    </a:cubicBezTo>
                    <a:cubicBezTo>
                      <a:pt x="743683" y="792832"/>
                      <a:pt x="256150" y="693785"/>
                      <a:pt x="6177" y="547882"/>
                    </a:cubicBezTo>
                    <a:lnTo>
                      <a:pt x="0" y="543815"/>
                    </a:lnTo>
                    <a:lnTo>
                      <a:pt x="5258" y="538030"/>
                    </a:lnTo>
                    <a:cubicBezTo>
                      <a:pt x="337680" y="205608"/>
                      <a:pt x="796917" y="0"/>
                      <a:pt x="1304176" y="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6" name="文本框 1153"/>
              <p:cNvSpPr txBox="1"/>
              <p:nvPr/>
            </p:nvSpPr>
            <p:spPr>
              <a:xfrm>
                <a:off x="3923928" y="1696273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01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3121843" y="2026801"/>
              <a:ext cx="2418375" cy="874615"/>
              <a:chOff x="3121843" y="2026801"/>
              <a:chExt cx="2418375" cy="874615"/>
            </a:xfrm>
          </p:grpSpPr>
          <p:sp>
            <p:nvSpPr>
              <p:cNvPr id="73" name="任意多边形 72"/>
              <p:cNvSpPr/>
              <p:nvPr/>
            </p:nvSpPr>
            <p:spPr>
              <a:xfrm>
                <a:off x="3121843" y="2026801"/>
                <a:ext cx="2418375" cy="874615"/>
              </a:xfrm>
              <a:custGeom>
                <a:avLst/>
                <a:gdLst>
                  <a:gd name="connsiteX0" fmla="*/ 3091980 w 3575607"/>
                  <a:gd name="connsiteY0" fmla="*/ 0 h 1293132"/>
                  <a:gd name="connsiteX1" fmla="*/ 3205281 w 3575607"/>
                  <a:gd name="connsiteY1" fmla="*/ 124664 h 1293132"/>
                  <a:gd name="connsiteX2" fmla="*/ 3561124 w 3575607"/>
                  <a:gd name="connsiteY2" fmla="*/ 812095 h 1293132"/>
                  <a:gd name="connsiteX3" fmla="*/ 3575607 w 3575607"/>
                  <a:gd name="connsiteY3" fmla="*/ 876712 h 1293132"/>
                  <a:gd name="connsiteX4" fmla="*/ 3482532 w 3575607"/>
                  <a:gd name="connsiteY4" fmla="*/ 932824 h 1293132"/>
                  <a:gd name="connsiteX5" fmla="*/ 1787803 w 3575607"/>
                  <a:gd name="connsiteY5" fmla="*/ 1293132 h 1293132"/>
                  <a:gd name="connsiteX6" fmla="*/ 93075 w 3575607"/>
                  <a:gd name="connsiteY6" fmla="*/ 932824 h 1293132"/>
                  <a:gd name="connsiteX7" fmla="*/ 0 w 3575607"/>
                  <a:gd name="connsiteY7" fmla="*/ 876712 h 1293132"/>
                  <a:gd name="connsiteX8" fmla="*/ 14483 w 3575607"/>
                  <a:gd name="connsiteY8" fmla="*/ 812095 h 1293132"/>
                  <a:gd name="connsiteX9" fmla="*/ 370325 w 3575607"/>
                  <a:gd name="connsiteY9" fmla="*/ 124664 h 1293132"/>
                  <a:gd name="connsiteX10" fmla="*/ 483627 w 3575607"/>
                  <a:gd name="connsiteY10" fmla="*/ 1 h 1293132"/>
                  <a:gd name="connsiteX11" fmla="*/ 489804 w 3575607"/>
                  <a:gd name="connsiteY11" fmla="*/ 4067 h 1293132"/>
                  <a:gd name="connsiteX12" fmla="*/ 1787803 w 3575607"/>
                  <a:gd name="connsiteY12" fmla="*/ 249017 h 1293132"/>
                  <a:gd name="connsiteX13" fmla="*/ 3085802 w 3575607"/>
                  <a:gd name="connsiteY13" fmla="*/ 4067 h 129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75607" h="1293132">
                    <a:moveTo>
                      <a:pt x="3091980" y="0"/>
                    </a:moveTo>
                    <a:lnTo>
                      <a:pt x="3205281" y="124664"/>
                    </a:lnTo>
                    <a:cubicBezTo>
                      <a:pt x="3369063" y="323122"/>
                      <a:pt x="3491973" y="556562"/>
                      <a:pt x="3561124" y="812095"/>
                    </a:cubicBezTo>
                    <a:lnTo>
                      <a:pt x="3575607" y="876712"/>
                    </a:lnTo>
                    <a:lnTo>
                      <a:pt x="3482532" y="932824"/>
                    </a:lnTo>
                    <a:cubicBezTo>
                      <a:pt x="3079708" y="1152873"/>
                      <a:pt x="2470089" y="1293132"/>
                      <a:pt x="1787803" y="1293132"/>
                    </a:cubicBezTo>
                    <a:cubicBezTo>
                      <a:pt x="1105518" y="1293132"/>
                      <a:pt x="495898" y="1152873"/>
                      <a:pt x="93075" y="932824"/>
                    </a:cubicBezTo>
                    <a:lnTo>
                      <a:pt x="0" y="876712"/>
                    </a:lnTo>
                    <a:lnTo>
                      <a:pt x="14483" y="812095"/>
                    </a:lnTo>
                    <a:cubicBezTo>
                      <a:pt x="83633" y="556562"/>
                      <a:pt x="206543" y="323122"/>
                      <a:pt x="370325" y="124664"/>
                    </a:cubicBezTo>
                    <a:lnTo>
                      <a:pt x="483627" y="1"/>
                    </a:lnTo>
                    <a:lnTo>
                      <a:pt x="489804" y="4067"/>
                    </a:lnTo>
                    <a:cubicBezTo>
                      <a:pt x="739777" y="149970"/>
                      <a:pt x="1227310" y="249017"/>
                      <a:pt x="1787803" y="249017"/>
                    </a:cubicBezTo>
                    <a:cubicBezTo>
                      <a:pt x="2348296" y="249017"/>
                      <a:pt x="2835829" y="149970"/>
                      <a:pt x="3085802" y="4067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文本框 39"/>
              <p:cNvSpPr txBox="1"/>
              <p:nvPr/>
            </p:nvSpPr>
            <p:spPr>
              <a:xfrm>
                <a:off x="3923928" y="2344669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02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3088604" y="2619768"/>
              <a:ext cx="2484854" cy="955737"/>
              <a:chOff x="3088604" y="2619768"/>
              <a:chExt cx="2484854" cy="95573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3088604" y="2619768"/>
                <a:ext cx="2484854" cy="955737"/>
              </a:xfrm>
              <a:custGeom>
                <a:avLst/>
                <a:gdLst>
                  <a:gd name="connsiteX0" fmla="*/ 49144 w 3673896"/>
                  <a:gd name="connsiteY0" fmla="*/ 0 h 1413072"/>
                  <a:gd name="connsiteX1" fmla="*/ 142219 w 3673896"/>
                  <a:gd name="connsiteY1" fmla="*/ 56112 h 1413072"/>
                  <a:gd name="connsiteX2" fmla="*/ 1836948 w 3673896"/>
                  <a:gd name="connsiteY2" fmla="*/ 416420 h 1413072"/>
                  <a:gd name="connsiteX3" fmla="*/ 3531677 w 3673896"/>
                  <a:gd name="connsiteY3" fmla="*/ 56112 h 1413072"/>
                  <a:gd name="connsiteX4" fmla="*/ 3624752 w 3673896"/>
                  <a:gd name="connsiteY4" fmla="*/ 0 h 1413072"/>
                  <a:gd name="connsiteX5" fmla="*/ 3645205 w 3673896"/>
                  <a:gd name="connsiteY5" fmla="*/ 91251 h 1413072"/>
                  <a:gd name="connsiteX6" fmla="*/ 3673896 w 3673896"/>
                  <a:gd name="connsiteY6" fmla="*/ 416421 h 1413072"/>
                  <a:gd name="connsiteX7" fmla="*/ 3591310 w 3673896"/>
                  <a:gd name="connsiteY7" fmla="*/ 962673 h 1413072"/>
                  <a:gd name="connsiteX8" fmla="*/ 3538316 w 3673896"/>
                  <a:gd name="connsiteY8" fmla="*/ 1107464 h 1413072"/>
                  <a:gd name="connsiteX9" fmla="*/ 3366842 w 3673896"/>
                  <a:gd name="connsiteY9" fmla="*/ 1173264 h 1413072"/>
                  <a:gd name="connsiteX10" fmla="*/ 1836948 w 3673896"/>
                  <a:gd name="connsiteY10" fmla="*/ 1413072 h 1413072"/>
                  <a:gd name="connsiteX11" fmla="*/ 307055 w 3673896"/>
                  <a:gd name="connsiteY11" fmla="*/ 1173264 h 1413072"/>
                  <a:gd name="connsiteX12" fmla="*/ 135580 w 3673896"/>
                  <a:gd name="connsiteY12" fmla="*/ 1107464 h 1413072"/>
                  <a:gd name="connsiteX13" fmla="*/ 82586 w 3673896"/>
                  <a:gd name="connsiteY13" fmla="*/ 962673 h 1413072"/>
                  <a:gd name="connsiteX14" fmla="*/ 0 w 3673896"/>
                  <a:gd name="connsiteY14" fmla="*/ 416421 h 1413072"/>
                  <a:gd name="connsiteX15" fmla="*/ 28691 w 3673896"/>
                  <a:gd name="connsiteY15" fmla="*/ 91251 h 1413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73896" h="1413072">
                    <a:moveTo>
                      <a:pt x="49144" y="0"/>
                    </a:moveTo>
                    <a:lnTo>
                      <a:pt x="142219" y="56112"/>
                    </a:lnTo>
                    <a:cubicBezTo>
                      <a:pt x="545043" y="276161"/>
                      <a:pt x="1154663" y="416420"/>
                      <a:pt x="1836948" y="416420"/>
                    </a:cubicBezTo>
                    <a:cubicBezTo>
                      <a:pt x="2519233" y="416420"/>
                      <a:pt x="3128853" y="276161"/>
                      <a:pt x="3531677" y="56112"/>
                    </a:cubicBezTo>
                    <a:lnTo>
                      <a:pt x="3624752" y="0"/>
                    </a:lnTo>
                    <a:lnTo>
                      <a:pt x="3645205" y="91251"/>
                    </a:lnTo>
                    <a:cubicBezTo>
                      <a:pt x="3664057" y="196794"/>
                      <a:pt x="3673896" y="305458"/>
                      <a:pt x="3673896" y="416421"/>
                    </a:cubicBezTo>
                    <a:cubicBezTo>
                      <a:pt x="3673896" y="606643"/>
                      <a:pt x="3644982" y="790112"/>
                      <a:pt x="3591310" y="962673"/>
                    </a:cubicBezTo>
                    <a:lnTo>
                      <a:pt x="3538316" y="1107464"/>
                    </a:lnTo>
                    <a:lnTo>
                      <a:pt x="3366842" y="1173264"/>
                    </a:lnTo>
                    <a:cubicBezTo>
                      <a:pt x="2930125" y="1324667"/>
                      <a:pt x="2403655" y="1413072"/>
                      <a:pt x="1836948" y="1413072"/>
                    </a:cubicBezTo>
                    <a:cubicBezTo>
                      <a:pt x="1270241" y="1413072"/>
                      <a:pt x="743772" y="1324667"/>
                      <a:pt x="307055" y="1173264"/>
                    </a:cubicBezTo>
                    <a:lnTo>
                      <a:pt x="135580" y="1107464"/>
                    </a:lnTo>
                    <a:lnTo>
                      <a:pt x="82586" y="962673"/>
                    </a:lnTo>
                    <a:cubicBezTo>
                      <a:pt x="28914" y="790112"/>
                      <a:pt x="0" y="606643"/>
                      <a:pt x="0" y="416421"/>
                    </a:cubicBezTo>
                    <a:cubicBezTo>
                      <a:pt x="0" y="305458"/>
                      <a:pt x="9839" y="196794"/>
                      <a:pt x="28691" y="91251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2" name="文本框 40"/>
              <p:cNvSpPr txBox="1"/>
              <p:nvPr/>
            </p:nvSpPr>
            <p:spPr>
              <a:xfrm>
                <a:off x="3923928" y="2993065"/>
                <a:ext cx="83953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03</a:t>
                </a: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180304" y="3368806"/>
              <a:ext cx="2301454" cy="775037"/>
              <a:chOff x="3180304" y="3368806"/>
              <a:chExt cx="2301454" cy="775037"/>
            </a:xfrm>
          </p:grpSpPr>
          <p:sp>
            <p:nvSpPr>
              <p:cNvPr id="69" name="任意多边形 68"/>
              <p:cNvSpPr/>
              <p:nvPr/>
            </p:nvSpPr>
            <p:spPr>
              <a:xfrm>
                <a:off x="3180304" y="3368806"/>
                <a:ext cx="2301454" cy="775037"/>
              </a:xfrm>
              <a:custGeom>
                <a:avLst/>
                <a:gdLst>
                  <a:gd name="connsiteX0" fmla="*/ 3402736 w 3402736"/>
                  <a:gd name="connsiteY0" fmla="*/ 0 h 1145905"/>
                  <a:gd name="connsiteX1" fmla="*/ 3393959 w 3402736"/>
                  <a:gd name="connsiteY1" fmla="*/ 23980 h 1145905"/>
                  <a:gd name="connsiteX2" fmla="*/ 1701368 w 3402736"/>
                  <a:gd name="connsiteY2" fmla="*/ 1145905 h 1145905"/>
                  <a:gd name="connsiteX3" fmla="*/ 8777 w 3402736"/>
                  <a:gd name="connsiteY3" fmla="*/ 23980 h 1145905"/>
                  <a:gd name="connsiteX4" fmla="*/ 0 w 3402736"/>
                  <a:gd name="connsiteY4" fmla="*/ 0 h 1145905"/>
                  <a:gd name="connsiteX5" fmla="*/ 171474 w 3402736"/>
                  <a:gd name="connsiteY5" fmla="*/ 65800 h 1145905"/>
                  <a:gd name="connsiteX6" fmla="*/ 1701368 w 3402736"/>
                  <a:gd name="connsiteY6" fmla="*/ 305608 h 1145905"/>
                  <a:gd name="connsiteX7" fmla="*/ 3231262 w 3402736"/>
                  <a:gd name="connsiteY7" fmla="*/ 65800 h 11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02736" h="1145905">
                    <a:moveTo>
                      <a:pt x="3402736" y="0"/>
                    </a:moveTo>
                    <a:lnTo>
                      <a:pt x="3393959" y="23980"/>
                    </a:lnTo>
                    <a:cubicBezTo>
                      <a:pt x="3115096" y="683288"/>
                      <a:pt x="2462256" y="1145905"/>
                      <a:pt x="1701368" y="1145905"/>
                    </a:cubicBezTo>
                    <a:cubicBezTo>
                      <a:pt x="940480" y="1145905"/>
                      <a:pt x="287641" y="683288"/>
                      <a:pt x="8777" y="23980"/>
                    </a:cubicBezTo>
                    <a:lnTo>
                      <a:pt x="0" y="0"/>
                    </a:lnTo>
                    <a:lnTo>
                      <a:pt x="171474" y="65800"/>
                    </a:lnTo>
                    <a:cubicBezTo>
                      <a:pt x="608191" y="217203"/>
                      <a:pt x="1134661" y="305608"/>
                      <a:pt x="1701368" y="305608"/>
                    </a:cubicBezTo>
                    <a:cubicBezTo>
                      <a:pt x="2268075" y="305608"/>
                      <a:pt x="2794545" y="217203"/>
                      <a:pt x="3231262" y="65800"/>
                    </a:cubicBezTo>
                    <a:close/>
                  </a:path>
                </a:pathLst>
              </a:cu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" name="文本框 41"/>
              <p:cNvSpPr txBox="1"/>
              <p:nvPr/>
            </p:nvSpPr>
            <p:spPr>
              <a:xfrm>
                <a:off x="3923928" y="3641461"/>
                <a:ext cx="839536" cy="484748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04</a:t>
                </a:r>
              </a:p>
              <a:p>
                <a:pPr algn="ctr"/>
                <a:r>
                  <a:rPr lang="en-US" altLang="zh-CN" sz="900" dirty="0">
                    <a:solidFill>
                      <a:schemeClr val="bg1"/>
                    </a:solidFill>
                  </a:rPr>
                  <a:t>Application</a:t>
                </a:r>
                <a:endParaRPr lang="zh-CN" altLang="en-US" sz="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77" name="任意多边形 76"/>
          <p:cNvSpPr/>
          <p:nvPr/>
        </p:nvSpPr>
        <p:spPr>
          <a:xfrm>
            <a:off x="5056990" y="1581973"/>
            <a:ext cx="1109310" cy="100013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noFill/>
          <a:ln w="15875" cap="rnd">
            <a:solidFill>
              <a:schemeClr val="accent5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5735140" y="3080863"/>
            <a:ext cx="1663592" cy="1219079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noFill/>
          <a:ln w="15875" cap="rnd">
            <a:solidFill>
              <a:schemeClr val="accent2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1547664" y="3841429"/>
            <a:ext cx="1656477" cy="432116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noFill/>
          <a:ln w="15875" cap="rnd">
            <a:solidFill>
              <a:schemeClr val="accent3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1547664" y="2464107"/>
            <a:ext cx="1383635" cy="1905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noFill/>
          <a:ln w="15875" cap="rnd">
            <a:solidFill>
              <a:schemeClr val="accent1"/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Freeform 24"/>
          <p:cNvSpPr>
            <a:spLocks noEditPoints="1"/>
          </p:cNvSpPr>
          <p:nvPr/>
        </p:nvSpPr>
        <p:spPr bwMode="auto">
          <a:xfrm flipH="1">
            <a:off x="2003774" y="2725264"/>
            <a:ext cx="462489" cy="49255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Freeform 25"/>
          <p:cNvSpPr>
            <a:spLocks noEditPoints="1"/>
          </p:cNvSpPr>
          <p:nvPr/>
        </p:nvSpPr>
        <p:spPr bwMode="auto">
          <a:xfrm flipH="1">
            <a:off x="1959414" y="1141633"/>
            <a:ext cx="551210" cy="520173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Freeform 73"/>
          <p:cNvSpPr>
            <a:spLocks noEditPoints="1"/>
          </p:cNvSpPr>
          <p:nvPr/>
        </p:nvSpPr>
        <p:spPr bwMode="auto">
          <a:xfrm>
            <a:off x="6329530" y="2665382"/>
            <a:ext cx="676963" cy="552437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Freeform 48"/>
          <p:cNvSpPr>
            <a:spLocks noEditPoints="1"/>
          </p:cNvSpPr>
          <p:nvPr/>
        </p:nvSpPr>
        <p:spPr bwMode="auto">
          <a:xfrm>
            <a:off x="6397165" y="1265875"/>
            <a:ext cx="538130" cy="441626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文本框 1167"/>
          <p:cNvSpPr txBox="1"/>
          <p:nvPr/>
        </p:nvSpPr>
        <p:spPr>
          <a:xfrm>
            <a:off x="1691680" y="1802534"/>
            <a:ext cx="1187285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添加标题二</a:t>
            </a:r>
          </a:p>
        </p:txBody>
      </p:sp>
      <p:sp>
        <p:nvSpPr>
          <p:cNvPr id="86" name="文本框 60"/>
          <p:cNvSpPr txBox="1"/>
          <p:nvPr/>
        </p:nvSpPr>
        <p:spPr>
          <a:xfrm>
            <a:off x="323528" y="2069978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文本框 61"/>
          <p:cNvSpPr txBox="1"/>
          <p:nvPr/>
        </p:nvSpPr>
        <p:spPr>
          <a:xfrm>
            <a:off x="1763688" y="3368805"/>
            <a:ext cx="141123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添加标题四</a:t>
            </a:r>
          </a:p>
        </p:txBody>
      </p:sp>
      <p:sp>
        <p:nvSpPr>
          <p:cNvPr id="88" name="文本框 62"/>
          <p:cNvSpPr txBox="1"/>
          <p:nvPr/>
        </p:nvSpPr>
        <p:spPr>
          <a:xfrm>
            <a:off x="323528" y="3636250"/>
            <a:ext cx="259884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文本框 63"/>
          <p:cNvSpPr txBox="1"/>
          <p:nvPr/>
        </p:nvSpPr>
        <p:spPr>
          <a:xfrm>
            <a:off x="6168082" y="3368805"/>
            <a:ext cx="135624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添加标题三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文本框 64"/>
          <p:cNvSpPr txBox="1"/>
          <p:nvPr/>
        </p:nvSpPr>
        <p:spPr>
          <a:xfrm>
            <a:off x="5980656" y="3660982"/>
            <a:ext cx="2551784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文本框 65"/>
          <p:cNvSpPr txBox="1"/>
          <p:nvPr/>
        </p:nvSpPr>
        <p:spPr>
          <a:xfrm>
            <a:off x="6166301" y="1802534"/>
            <a:ext cx="135802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添加标题一</a:t>
            </a:r>
          </a:p>
        </p:txBody>
      </p:sp>
      <p:sp>
        <p:nvSpPr>
          <p:cNvPr id="92" name="文本框 66"/>
          <p:cNvSpPr txBox="1"/>
          <p:nvPr/>
        </p:nvSpPr>
        <p:spPr>
          <a:xfrm>
            <a:off x="5978874" y="2069978"/>
            <a:ext cx="2697582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7539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15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15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650"/>
                            </p:stCondLst>
                            <p:childTnLst>
                              <p:par>
                                <p:cTn id="7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3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8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3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800"/>
                            </p:stCondLst>
                            <p:childTnLst>
                              <p:par>
                                <p:cTn id="9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45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6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4012" y="1562844"/>
            <a:ext cx="2286016" cy="885701"/>
            <a:chOff x="642910" y="1785932"/>
            <a:chExt cx="2286016" cy="885701"/>
          </a:xfrm>
        </p:grpSpPr>
        <p:sp>
          <p:nvSpPr>
            <p:cNvPr id="9" name="Rectangle 88"/>
            <p:cNvSpPr/>
            <p:nvPr/>
          </p:nvSpPr>
          <p:spPr>
            <a:xfrm>
              <a:off x="642910" y="2025302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" name="Rectangle 89"/>
            <p:cNvSpPr/>
            <p:nvPr/>
          </p:nvSpPr>
          <p:spPr>
            <a:xfrm>
              <a:off x="642910" y="1785932"/>
              <a:ext cx="226438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Strength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84012" y="2991604"/>
            <a:ext cx="2286016" cy="879075"/>
            <a:chOff x="642910" y="3214692"/>
            <a:chExt cx="2286016" cy="879075"/>
          </a:xfrm>
        </p:grpSpPr>
        <p:sp>
          <p:nvSpPr>
            <p:cNvPr id="12" name="Rectangle 90"/>
            <p:cNvSpPr/>
            <p:nvPr/>
          </p:nvSpPr>
          <p:spPr>
            <a:xfrm>
              <a:off x="642910" y="3447436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3" name="Rectangle 91"/>
            <p:cNvSpPr/>
            <p:nvPr/>
          </p:nvSpPr>
          <p:spPr>
            <a:xfrm>
              <a:off x="642910" y="3214692"/>
              <a:ext cx="2264384" cy="294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Opportunity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56176" y="2991604"/>
            <a:ext cx="2286016" cy="863708"/>
            <a:chOff x="6215074" y="3214692"/>
            <a:chExt cx="2286016" cy="863708"/>
          </a:xfrm>
        </p:grpSpPr>
        <p:sp>
          <p:nvSpPr>
            <p:cNvPr id="15" name="Rectangle 92"/>
            <p:cNvSpPr/>
            <p:nvPr/>
          </p:nvSpPr>
          <p:spPr>
            <a:xfrm>
              <a:off x="6215074" y="3454062"/>
              <a:ext cx="2286016" cy="624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6" name="Rectangle 93"/>
            <p:cNvSpPr/>
            <p:nvPr/>
          </p:nvSpPr>
          <p:spPr>
            <a:xfrm>
              <a:off x="6215074" y="3214692"/>
              <a:ext cx="2286016" cy="294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Threats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56176" y="1562844"/>
            <a:ext cx="2286016" cy="925457"/>
            <a:chOff x="6215074" y="1785932"/>
            <a:chExt cx="2286016" cy="925457"/>
          </a:xfrm>
        </p:grpSpPr>
        <p:sp>
          <p:nvSpPr>
            <p:cNvPr id="18" name="Rectangle 94"/>
            <p:cNvSpPr/>
            <p:nvPr/>
          </p:nvSpPr>
          <p:spPr>
            <a:xfrm>
              <a:off x="6215074" y="2065058"/>
              <a:ext cx="2286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lang="en-US" altLang="zh-CN" sz="8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9" name="Rectangle 95"/>
            <p:cNvSpPr/>
            <p:nvPr/>
          </p:nvSpPr>
          <p:spPr>
            <a:xfrm>
              <a:off x="6215074" y="1785932"/>
              <a:ext cx="2286016" cy="2945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Weakness</a:t>
              </a:r>
            </a:p>
          </p:txBody>
        </p:sp>
      </p:grpSp>
      <p:sp>
        <p:nvSpPr>
          <p:cNvPr id="20" name="十字箭头 19"/>
          <p:cNvSpPr/>
          <p:nvPr/>
        </p:nvSpPr>
        <p:spPr>
          <a:xfrm>
            <a:off x="3062235" y="1277092"/>
            <a:ext cx="3054850" cy="3054850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组合 20"/>
          <p:cNvGrpSpPr/>
          <p:nvPr/>
        </p:nvGrpSpPr>
        <p:grpSpPr>
          <a:xfrm>
            <a:off x="3260801" y="1475657"/>
            <a:ext cx="1221940" cy="1221940"/>
            <a:chOff x="3319699" y="1698745"/>
            <a:chExt cx="1221940" cy="1221940"/>
          </a:xfrm>
        </p:grpSpPr>
        <p:sp>
          <p:nvSpPr>
            <p:cNvPr id="22" name="任意多边形 21"/>
            <p:cNvSpPr/>
            <p:nvPr/>
          </p:nvSpPr>
          <p:spPr>
            <a:xfrm>
              <a:off x="3319699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23" name="Rectangle 17"/>
            <p:cNvSpPr/>
            <p:nvPr/>
          </p:nvSpPr>
          <p:spPr>
            <a:xfrm>
              <a:off x="3428992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96580" y="1475657"/>
            <a:ext cx="1221940" cy="1221940"/>
            <a:chOff x="4755478" y="1698745"/>
            <a:chExt cx="1221940" cy="1221940"/>
          </a:xfrm>
        </p:grpSpPr>
        <p:sp>
          <p:nvSpPr>
            <p:cNvPr id="25" name="任意多边形 24"/>
            <p:cNvSpPr/>
            <p:nvPr/>
          </p:nvSpPr>
          <p:spPr>
            <a:xfrm>
              <a:off x="4755478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26" name="Rectangle 18"/>
            <p:cNvSpPr/>
            <p:nvPr/>
          </p:nvSpPr>
          <p:spPr>
            <a:xfrm>
              <a:off x="4929190" y="178593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60801" y="2911436"/>
            <a:ext cx="1221940" cy="1221940"/>
            <a:chOff x="3319699" y="3134524"/>
            <a:chExt cx="1221940" cy="1221940"/>
          </a:xfrm>
        </p:grpSpPr>
        <p:sp>
          <p:nvSpPr>
            <p:cNvPr id="28" name="任意多边形 27"/>
            <p:cNvSpPr/>
            <p:nvPr/>
          </p:nvSpPr>
          <p:spPr>
            <a:xfrm>
              <a:off x="3319699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29" name="Rectangle 19"/>
            <p:cNvSpPr/>
            <p:nvPr/>
          </p:nvSpPr>
          <p:spPr>
            <a:xfrm>
              <a:off x="3428992" y="3214692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96580" y="2911436"/>
            <a:ext cx="1221940" cy="1221940"/>
            <a:chOff x="4755478" y="3134524"/>
            <a:chExt cx="1221940" cy="1221940"/>
          </a:xfrm>
        </p:grpSpPr>
        <p:sp>
          <p:nvSpPr>
            <p:cNvPr id="31" name="任意多边形 30"/>
            <p:cNvSpPr/>
            <p:nvPr/>
          </p:nvSpPr>
          <p:spPr>
            <a:xfrm>
              <a:off x="4755478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32" name="Rectangle 20"/>
            <p:cNvSpPr/>
            <p:nvPr/>
          </p:nvSpPr>
          <p:spPr>
            <a:xfrm>
              <a:off x="4929190" y="3286130"/>
              <a:ext cx="928694" cy="10156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15"/>
          <p:cNvSpPr>
            <a:spLocks noChangeAspect="1" noEditPoints="1"/>
          </p:cNvSpPr>
          <p:nvPr/>
        </p:nvSpPr>
        <p:spPr bwMode="auto">
          <a:xfrm>
            <a:off x="4200563" y="2644731"/>
            <a:ext cx="513534" cy="373965"/>
          </a:xfrm>
          <a:custGeom>
            <a:avLst/>
            <a:gdLst>
              <a:gd name="T0" fmla="*/ 275 w 326"/>
              <a:gd name="T1" fmla="*/ 25 h 237"/>
              <a:gd name="T2" fmla="*/ 49 w 326"/>
              <a:gd name="T3" fmla="*/ 163 h 237"/>
              <a:gd name="T4" fmla="*/ 162 w 326"/>
              <a:gd name="T5" fmla="*/ 127 h 237"/>
              <a:gd name="T6" fmla="*/ 222 w 326"/>
              <a:gd name="T7" fmla="*/ 134 h 237"/>
              <a:gd name="T8" fmla="*/ 162 w 326"/>
              <a:gd name="T9" fmla="*/ 127 h 237"/>
              <a:gd name="T10" fmla="*/ 162 w 326"/>
              <a:gd name="T11" fmla="*/ 116 h 237"/>
              <a:gd name="T12" fmla="*/ 222 w 326"/>
              <a:gd name="T13" fmla="*/ 108 h 237"/>
              <a:gd name="T14" fmla="*/ 162 w 326"/>
              <a:gd name="T15" fmla="*/ 86 h 237"/>
              <a:gd name="T16" fmla="*/ 263 w 326"/>
              <a:gd name="T17" fmla="*/ 94 h 237"/>
              <a:gd name="T18" fmla="*/ 162 w 326"/>
              <a:gd name="T19" fmla="*/ 86 h 237"/>
              <a:gd name="T20" fmla="*/ 162 w 326"/>
              <a:gd name="T21" fmla="*/ 74 h 237"/>
              <a:gd name="T22" fmla="*/ 263 w 326"/>
              <a:gd name="T23" fmla="*/ 66 h 237"/>
              <a:gd name="T24" fmla="*/ 162 w 326"/>
              <a:gd name="T25" fmla="*/ 45 h 237"/>
              <a:gd name="T26" fmla="*/ 263 w 326"/>
              <a:gd name="T27" fmla="*/ 53 h 237"/>
              <a:gd name="T28" fmla="*/ 162 w 326"/>
              <a:gd name="T29" fmla="*/ 45 h 237"/>
              <a:gd name="T30" fmla="*/ 93 w 326"/>
              <a:gd name="T31" fmla="*/ 43 h 237"/>
              <a:gd name="T32" fmla="*/ 91 w 326"/>
              <a:gd name="T33" fmla="*/ 44 h 237"/>
              <a:gd name="T34" fmla="*/ 90 w 326"/>
              <a:gd name="T35" fmla="*/ 44 h 237"/>
              <a:gd name="T36" fmla="*/ 89 w 326"/>
              <a:gd name="T37" fmla="*/ 45 h 237"/>
              <a:gd name="T38" fmla="*/ 88 w 326"/>
              <a:gd name="T39" fmla="*/ 45 h 237"/>
              <a:gd name="T40" fmla="*/ 88 w 326"/>
              <a:gd name="T41" fmla="*/ 45 h 237"/>
              <a:gd name="T42" fmla="*/ 87 w 326"/>
              <a:gd name="T43" fmla="*/ 46 h 237"/>
              <a:gd name="T44" fmla="*/ 87 w 326"/>
              <a:gd name="T45" fmla="*/ 46 h 237"/>
              <a:gd name="T46" fmla="*/ 86 w 326"/>
              <a:gd name="T47" fmla="*/ 47 h 237"/>
              <a:gd name="T48" fmla="*/ 85 w 326"/>
              <a:gd name="T49" fmla="*/ 47 h 237"/>
              <a:gd name="T50" fmla="*/ 85 w 326"/>
              <a:gd name="T51" fmla="*/ 47 h 237"/>
              <a:gd name="T52" fmla="*/ 84 w 326"/>
              <a:gd name="T53" fmla="*/ 48 h 237"/>
              <a:gd name="T54" fmla="*/ 84 w 326"/>
              <a:gd name="T55" fmla="*/ 48 h 237"/>
              <a:gd name="T56" fmla="*/ 83 w 326"/>
              <a:gd name="T57" fmla="*/ 49 h 237"/>
              <a:gd name="T58" fmla="*/ 83 w 326"/>
              <a:gd name="T59" fmla="*/ 49 h 237"/>
              <a:gd name="T60" fmla="*/ 82 w 326"/>
              <a:gd name="T61" fmla="*/ 50 h 237"/>
              <a:gd name="T62" fmla="*/ 82 w 326"/>
              <a:gd name="T63" fmla="*/ 50 h 237"/>
              <a:gd name="T64" fmla="*/ 72 w 326"/>
              <a:gd name="T65" fmla="*/ 69 h 237"/>
              <a:gd name="T66" fmla="*/ 144 w 326"/>
              <a:gd name="T67" fmla="*/ 105 h 237"/>
              <a:gd name="T68" fmla="*/ 93 w 326"/>
              <a:gd name="T69" fmla="*/ 43 h 237"/>
              <a:gd name="T70" fmla="*/ 80 w 326"/>
              <a:gd name="T71" fmla="*/ 69 h 237"/>
              <a:gd name="T72" fmla="*/ 106 w 326"/>
              <a:gd name="T73" fmla="*/ 102 h 237"/>
              <a:gd name="T74" fmla="*/ 132 w 326"/>
              <a:gd name="T75" fmla="*/ 71 h 237"/>
              <a:gd name="T76" fmla="*/ 113 w 326"/>
              <a:gd name="T77" fmla="*/ 64 h 237"/>
              <a:gd name="T78" fmla="*/ 109 w 326"/>
              <a:gd name="T79" fmla="*/ 72 h 237"/>
              <a:gd name="T80" fmla="*/ 106 w 326"/>
              <a:gd name="T81" fmla="*/ 72 h 237"/>
              <a:gd name="T82" fmla="*/ 116 w 326"/>
              <a:gd name="T83" fmla="*/ 77 h 237"/>
              <a:gd name="T84" fmla="*/ 116 w 326"/>
              <a:gd name="T85" fmla="*/ 84 h 237"/>
              <a:gd name="T86" fmla="*/ 116 w 326"/>
              <a:gd name="T87" fmla="*/ 77 h 237"/>
              <a:gd name="T88" fmla="*/ 91 w 326"/>
              <a:gd name="T89" fmla="*/ 81 h 237"/>
              <a:gd name="T90" fmla="*/ 98 w 326"/>
              <a:gd name="T91" fmla="*/ 81 h 237"/>
              <a:gd name="T92" fmla="*/ 148 w 326"/>
              <a:gd name="T93" fmla="*/ 149 h 237"/>
              <a:gd name="T94" fmla="*/ 93 w 326"/>
              <a:gd name="T95" fmla="*/ 142 h 237"/>
              <a:gd name="T96" fmla="*/ 63 w 326"/>
              <a:gd name="T97" fmla="*/ 149 h 237"/>
              <a:gd name="T98" fmla="*/ 145 w 326"/>
              <a:gd name="T99" fmla="*/ 199 h 237"/>
              <a:gd name="T100" fmla="*/ 191 w 326"/>
              <a:gd name="T101" fmla="*/ 219 h 237"/>
              <a:gd name="T102" fmla="*/ 145 w 326"/>
              <a:gd name="T103" fmla="*/ 199 h 237"/>
              <a:gd name="T104" fmla="*/ 26 w 326"/>
              <a:gd name="T105" fmla="*/ 24 h 237"/>
              <a:gd name="T106" fmla="*/ 43 w 326"/>
              <a:gd name="T107" fmla="*/ 182 h 237"/>
              <a:gd name="T108" fmla="*/ 0 w 326"/>
              <a:gd name="T109" fmla="*/ 216 h 237"/>
              <a:gd name="T110" fmla="*/ 326 w 326"/>
              <a:gd name="T111" fmla="*/ 237 h 237"/>
              <a:gd name="T112" fmla="*/ 279 w 326"/>
              <a:gd name="T113" fmla="*/ 182 h 237"/>
              <a:gd name="T114" fmla="*/ 298 w 326"/>
              <a:gd name="T115" fmla="*/ 24 h 237"/>
              <a:gd name="T116" fmla="*/ 50 w 326"/>
              <a:gd name="T11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" h="237">
                <a:moveTo>
                  <a:pt x="49" y="25"/>
                </a:moveTo>
                <a:cubicBezTo>
                  <a:pt x="275" y="25"/>
                  <a:pt x="275" y="25"/>
                  <a:pt x="275" y="25"/>
                </a:cubicBezTo>
                <a:cubicBezTo>
                  <a:pt x="275" y="163"/>
                  <a:pt x="275" y="163"/>
                  <a:pt x="275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49" y="25"/>
                  <a:pt x="49" y="25"/>
                  <a:pt x="49" y="25"/>
                </a:cubicBezTo>
                <a:close/>
                <a:moveTo>
                  <a:pt x="162" y="127"/>
                </a:moveTo>
                <a:cubicBezTo>
                  <a:pt x="162" y="134"/>
                  <a:pt x="162" y="134"/>
                  <a:pt x="162" y="134"/>
                </a:cubicBezTo>
                <a:cubicBezTo>
                  <a:pt x="222" y="134"/>
                  <a:pt x="222" y="134"/>
                  <a:pt x="222" y="134"/>
                </a:cubicBezTo>
                <a:cubicBezTo>
                  <a:pt x="222" y="127"/>
                  <a:pt x="222" y="127"/>
                  <a:pt x="222" y="127"/>
                </a:cubicBezTo>
                <a:cubicBezTo>
                  <a:pt x="162" y="127"/>
                  <a:pt x="162" y="127"/>
                  <a:pt x="162" y="127"/>
                </a:cubicBezTo>
                <a:close/>
                <a:moveTo>
                  <a:pt x="162" y="108"/>
                </a:moveTo>
                <a:cubicBezTo>
                  <a:pt x="162" y="116"/>
                  <a:pt x="162" y="116"/>
                  <a:pt x="162" y="116"/>
                </a:cubicBezTo>
                <a:cubicBezTo>
                  <a:pt x="222" y="116"/>
                  <a:pt x="222" y="116"/>
                  <a:pt x="222" y="116"/>
                </a:cubicBezTo>
                <a:cubicBezTo>
                  <a:pt x="222" y="108"/>
                  <a:pt x="222" y="108"/>
                  <a:pt x="222" y="108"/>
                </a:cubicBezTo>
                <a:cubicBezTo>
                  <a:pt x="162" y="108"/>
                  <a:pt x="162" y="108"/>
                  <a:pt x="162" y="108"/>
                </a:cubicBezTo>
                <a:close/>
                <a:moveTo>
                  <a:pt x="162" y="86"/>
                </a:moveTo>
                <a:cubicBezTo>
                  <a:pt x="162" y="94"/>
                  <a:pt x="162" y="94"/>
                  <a:pt x="162" y="94"/>
                </a:cubicBezTo>
                <a:cubicBezTo>
                  <a:pt x="263" y="94"/>
                  <a:pt x="263" y="94"/>
                  <a:pt x="263" y="94"/>
                </a:cubicBezTo>
                <a:cubicBezTo>
                  <a:pt x="263" y="86"/>
                  <a:pt x="263" y="86"/>
                  <a:pt x="263" y="86"/>
                </a:cubicBezTo>
                <a:cubicBezTo>
                  <a:pt x="162" y="86"/>
                  <a:pt x="162" y="86"/>
                  <a:pt x="162" y="86"/>
                </a:cubicBezTo>
                <a:close/>
                <a:moveTo>
                  <a:pt x="162" y="66"/>
                </a:moveTo>
                <a:cubicBezTo>
                  <a:pt x="162" y="74"/>
                  <a:pt x="162" y="74"/>
                  <a:pt x="162" y="74"/>
                </a:cubicBezTo>
                <a:cubicBezTo>
                  <a:pt x="263" y="74"/>
                  <a:pt x="263" y="74"/>
                  <a:pt x="263" y="74"/>
                </a:cubicBezTo>
                <a:cubicBezTo>
                  <a:pt x="263" y="66"/>
                  <a:pt x="263" y="66"/>
                  <a:pt x="263" y="66"/>
                </a:cubicBezTo>
                <a:cubicBezTo>
                  <a:pt x="162" y="66"/>
                  <a:pt x="162" y="66"/>
                  <a:pt x="162" y="66"/>
                </a:cubicBezTo>
                <a:close/>
                <a:moveTo>
                  <a:pt x="162" y="45"/>
                </a:moveTo>
                <a:cubicBezTo>
                  <a:pt x="162" y="53"/>
                  <a:pt x="162" y="53"/>
                  <a:pt x="162" y="53"/>
                </a:cubicBezTo>
                <a:cubicBezTo>
                  <a:pt x="263" y="53"/>
                  <a:pt x="263" y="53"/>
                  <a:pt x="263" y="53"/>
                </a:cubicBezTo>
                <a:cubicBezTo>
                  <a:pt x="263" y="45"/>
                  <a:pt x="263" y="45"/>
                  <a:pt x="263" y="45"/>
                </a:cubicBezTo>
                <a:cubicBezTo>
                  <a:pt x="162" y="45"/>
                  <a:pt x="162" y="45"/>
                  <a:pt x="162" y="45"/>
                </a:cubicBezTo>
                <a:close/>
                <a:moveTo>
                  <a:pt x="93" y="43"/>
                </a:moveTo>
                <a:cubicBezTo>
                  <a:pt x="93" y="43"/>
                  <a:pt x="93" y="43"/>
                  <a:pt x="93" y="43"/>
                </a:cubicBezTo>
                <a:cubicBezTo>
                  <a:pt x="92" y="43"/>
                  <a:pt x="91" y="43"/>
                  <a:pt x="91" y="44"/>
                </a:cubicBezTo>
                <a:cubicBezTo>
                  <a:pt x="91" y="44"/>
                  <a:pt x="91" y="44"/>
                  <a:pt x="91" y="44"/>
                </a:cubicBezTo>
                <a:cubicBezTo>
                  <a:pt x="91" y="44"/>
                  <a:pt x="90" y="44"/>
                  <a:pt x="90" y="44"/>
                </a:cubicBezTo>
                <a:cubicBezTo>
                  <a:pt x="90" y="44"/>
                  <a:pt x="90" y="44"/>
                  <a:pt x="90" y="44"/>
                </a:cubicBezTo>
                <a:cubicBezTo>
                  <a:pt x="90" y="44"/>
                  <a:pt x="89" y="45"/>
                  <a:pt x="89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45"/>
                  <a:pt x="89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6"/>
                  <a:pt x="86" y="46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8"/>
                  <a:pt x="85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7" y="55"/>
                  <a:pt x="73" y="62"/>
                  <a:pt x="72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0" y="81"/>
                  <a:pt x="82" y="98"/>
                  <a:pt x="66" y="105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51" y="82"/>
                  <a:pt x="142" y="39"/>
                  <a:pt x="106" y="40"/>
                </a:cubicBezTo>
                <a:cubicBezTo>
                  <a:pt x="101" y="40"/>
                  <a:pt x="97" y="41"/>
                  <a:pt x="93" y="43"/>
                </a:cubicBezTo>
                <a:close/>
                <a:moveTo>
                  <a:pt x="80" y="71"/>
                </a:moveTo>
                <a:cubicBezTo>
                  <a:pt x="80" y="71"/>
                  <a:pt x="80" y="70"/>
                  <a:pt x="80" y="69"/>
                </a:cubicBezTo>
                <a:cubicBezTo>
                  <a:pt x="80" y="71"/>
                  <a:pt x="79" y="73"/>
                  <a:pt x="79" y="75"/>
                </a:cubicBezTo>
                <a:cubicBezTo>
                  <a:pt x="79" y="90"/>
                  <a:pt x="91" y="102"/>
                  <a:pt x="106" y="102"/>
                </a:cubicBezTo>
                <a:cubicBezTo>
                  <a:pt x="120" y="102"/>
                  <a:pt x="132" y="90"/>
                  <a:pt x="132" y="75"/>
                </a:cubicBezTo>
                <a:cubicBezTo>
                  <a:pt x="132" y="74"/>
                  <a:pt x="132" y="72"/>
                  <a:pt x="132" y="71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80" y="71"/>
                  <a:pt x="80" y="71"/>
                  <a:pt x="80" y="71"/>
                </a:cubicBezTo>
                <a:close/>
                <a:moveTo>
                  <a:pt x="116" y="77"/>
                </a:moveTo>
                <a:cubicBezTo>
                  <a:pt x="114" y="77"/>
                  <a:pt x="112" y="79"/>
                  <a:pt x="112" y="81"/>
                </a:cubicBezTo>
                <a:cubicBezTo>
                  <a:pt x="112" y="83"/>
                  <a:pt x="114" y="84"/>
                  <a:pt x="116" y="84"/>
                </a:cubicBezTo>
                <a:cubicBezTo>
                  <a:pt x="118" y="84"/>
                  <a:pt x="120" y="83"/>
                  <a:pt x="120" y="81"/>
                </a:cubicBezTo>
                <a:cubicBezTo>
                  <a:pt x="120" y="79"/>
                  <a:pt x="118" y="77"/>
                  <a:pt x="116" y="77"/>
                </a:cubicBezTo>
                <a:close/>
                <a:moveTo>
                  <a:pt x="95" y="77"/>
                </a:moveTo>
                <a:cubicBezTo>
                  <a:pt x="93" y="77"/>
                  <a:pt x="91" y="79"/>
                  <a:pt x="91" y="81"/>
                </a:cubicBezTo>
                <a:cubicBezTo>
                  <a:pt x="91" y="83"/>
                  <a:pt x="93" y="84"/>
                  <a:pt x="95" y="84"/>
                </a:cubicBezTo>
                <a:cubicBezTo>
                  <a:pt x="97" y="84"/>
                  <a:pt x="98" y="83"/>
                  <a:pt x="98" y="81"/>
                </a:cubicBezTo>
                <a:cubicBezTo>
                  <a:pt x="98" y="79"/>
                  <a:pt x="97" y="77"/>
                  <a:pt x="95" y="77"/>
                </a:cubicBezTo>
                <a:close/>
                <a:moveTo>
                  <a:pt x="148" y="149"/>
                </a:moveTo>
                <a:cubicBezTo>
                  <a:pt x="147" y="129"/>
                  <a:pt x="135" y="112"/>
                  <a:pt x="118" y="107"/>
                </a:cubicBezTo>
                <a:cubicBezTo>
                  <a:pt x="93" y="142"/>
                  <a:pt x="93" y="142"/>
                  <a:pt x="93" y="142"/>
                </a:cubicBezTo>
                <a:cubicBezTo>
                  <a:pt x="93" y="106"/>
                  <a:pt x="93" y="106"/>
                  <a:pt x="93" y="106"/>
                </a:cubicBezTo>
                <a:cubicBezTo>
                  <a:pt x="76" y="112"/>
                  <a:pt x="64" y="129"/>
                  <a:pt x="63" y="149"/>
                </a:cubicBezTo>
                <a:cubicBezTo>
                  <a:pt x="148" y="149"/>
                  <a:pt x="148" y="149"/>
                  <a:pt x="148" y="149"/>
                </a:cubicBezTo>
                <a:close/>
                <a:moveTo>
                  <a:pt x="145" y="199"/>
                </a:moveTo>
                <a:cubicBezTo>
                  <a:pt x="179" y="199"/>
                  <a:pt x="179" y="199"/>
                  <a:pt x="179" y="199"/>
                </a:cubicBezTo>
                <a:cubicBezTo>
                  <a:pt x="191" y="219"/>
                  <a:pt x="191" y="219"/>
                  <a:pt x="191" y="219"/>
                </a:cubicBezTo>
                <a:cubicBezTo>
                  <a:pt x="134" y="219"/>
                  <a:pt x="134" y="219"/>
                  <a:pt x="134" y="219"/>
                </a:cubicBezTo>
                <a:cubicBezTo>
                  <a:pt x="145" y="199"/>
                  <a:pt x="145" y="199"/>
                  <a:pt x="145" y="199"/>
                </a:cubicBezTo>
                <a:close/>
                <a:moveTo>
                  <a:pt x="50" y="0"/>
                </a:moveTo>
                <a:cubicBezTo>
                  <a:pt x="37" y="0"/>
                  <a:pt x="26" y="11"/>
                  <a:pt x="26" y="24"/>
                </a:cubicBezTo>
                <a:cubicBezTo>
                  <a:pt x="26" y="159"/>
                  <a:pt x="26" y="159"/>
                  <a:pt x="26" y="159"/>
                </a:cubicBezTo>
                <a:cubicBezTo>
                  <a:pt x="26" y="170"/>
                  <a:pt x="33" y="179"/>
                  <a:pt x="43" y="182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37"/>
                  <a:pt x="0" y="237"/>
                  <a:pt x="0" y="237"/>
                </a:cubicBezTo>
                <a:cubicBezTo>
                  <a:pt x="326" y="237"/>
                  <a:pt x="326" y="237"/>
                  <a:pt x="326" y="237"/>
                </a:cubicBezTo>
                <a:cubicBezTo>
                  <a:pt x="326" y="216"/>
                  <a:pt x="326" y="216"/>
                  <a:pt x="326" y="216"/>
                </a:cubicBezTo>
                <a:cubicBezTo>
                  <a:pt x="279" y="182"/>
                  <a:pt x="279" y="182"/>
                  <a:pt x="279" y="182"/>
                </a:cubicBezTo>
                <a:cubicBezTo>
                  <a:pt x="290" y="180"/>
                  <a:pt x="298" y="170"/>
                  <a:pt x="298" y="159"/>
                </a:cubicBezTo>
                <a:cubicBezTo>
                  <a:pt x="298" y="24"/>
                  <a:pt x="298" y="24"/>
                  <a:pt x="298" y="24"/>
                </a:cubicBezTo>
                <a:cubicBezTo>
                  <a:pt x="298" y="11"/>
                  <a:pt x="287" y="0"/>
                  <a:pt x="274" y="0"/>
                </a:cubicBezTo>
                <a:lnTo>
                  <a:pt x="50" y="0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700000">
            <a:off x="3335012" y="1791577"/>
            <a:ext cx="2376264" cy="2376265"/>
            <a:chOff x="6336196" y="1009196"/>
            <a:chExt cx="2376264" cy="2376265"/>
          </a:xfrm>
          <a:effectLst/>
        </p:grpSpPr>
        <p:sp>
          <p:nvSpPr>
            <p:cNvPr id="74" name="矩形 28"/>
            <p:cNvSpPr/>
            <p:nvPr/>
          </p:nvSpPr>
          <p:spPr>
            <a:xfrm>
              <a:off x="6336196" y="1009196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5" name="矩形 28"/>
            <p:cNvSpPr/>
            <p:nvPr/>
          </p:nvSpPr>
          <p:spPr>
            <a:xfrm rot="5400000">
              <a:off x="7069568" y="1742569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6" name="矩形 28"/>
            <p:cNvSpPr/>
            <p:nvPr/>
          </p:nvSpPr>
          <p:spPr>
            <a:xfrm rot="10800000">
              <a:off x="6336196" y="2475942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7" name="矩形 28"/>
            <p:cNvSpPr/>
            <p:nvPr/>
          </p:nvSpPr>
          <p:spPr>
            <a:xfrm rot="16200000">
              <a:off x="5998476" y="2137947"/>
              <a:ext cx="1584965" cy="909519"/>
            </a:xfrm>
            <a:custGeom>
              <a:avLst/>
              <a:gdLst/>
              <a:ahLst/>
              <a:cxnLst/>
              <a:rect l="l" t="t" r="r" b="b"/>
              <a:pathLst>
                <a:path w="1567916" h="909519">
                  <a:moveTo>
                    <a:pt x="1567916" y="625191"/>
                  </a:moveTo>
                  <a:lnTo>
                    <a:pt x="0" y="909519"/>
                  </a:lnTo>
                  <a:lnTo>
                    <a:pt x="0" y="0"/>
                  </a:lnTo>
                  <a:lnTo>
                    <a:pt x="1454543" y="0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4204315" y="1492334"/>
            <a:ext cx="46679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01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flipH="1">
            <a:off x="2699794" y="1667399"/>
            <a:ext cx="957417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0" name="矩形 79"/>
          <p:cNvSpPr/>
          <p:nvPr/>
        </p:nvSpPr>
        <p:spPr>
          <a:xfrm>
            <a:off x="539758" y="1446166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055322" y="2613263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02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2699794" y="3247560"/>
            <a:ext cx="393365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3" name="矩形 82"/>
          <p:cNvSpPr/>
          <p:nvPr/>
        </p:nvSpPr>
        <p:spPr>
          <a:xfrm>
            <a:off x="539758" y="2978866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7445" y="3723085"/>
            <a:ext cx="513282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03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H="1">
            <a:off x="5198760" y="4083124"/>
            <a:ext cx="957417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6" name="矩形 85"/>
          <p:cNvSpPr/>
          <p:nvPr/>
        </p:nvSpPr>
        <p:spPr>
          <a:xfrm>
            <a:off x="6300192" y="3806125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420826" y="2600882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04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88" name="直接连接符 87"/>
          <p:cNvCxnSpPr/>
          <p:nvPr/>
        </p:nvCxnSpPr>
        <p:spPr>
          <a:xfrm flipH="1">
            <a:off x="5762813" y="2325522"/>
            <a:ext cx="393365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89" name="矩形 88"/>
          <p:cNvSpPr/>
          <p:nvPr/>
        </p:nvSpPr>
        <p:spPr>
          <a:xfrm>
            <a:off x="6300192" y="2066900"/>
            <a:ext cx="2016018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5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46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2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3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7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9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0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8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4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6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7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72" grpId="0" animBg="1"/>
          <p:bldP spid="72" grpId="1" animBg="1"/>
          <p:bldP spid="78" grpId="0"/>
          <p:bldP spid="78" grpId="1"/>
          <p:bldP spid="80" grpId="0"/>
          <p:bldP spid="81" grpId="0"/>
          <p:bldP spid="81" grpId="1"/>
          <p:bldP spid="83" grpId="0"/>
          <p:bldP spid="84" grpId="0"/>
          <p:bldP spid="84" grpId="1"/>
          <p:bldP spid="86" grpId="0"/>
          <p:bldP spid="87" grpId="0"/>
          <p:bldP spid="87" grpId="1"/>
          <p:bldP spid="8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5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6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6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2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7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8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9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3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72" grpId="0" animBg="1"/>
          <p:bldP spid="72" grpId="1" animBg="1"/>
          <p:bldP spid="78" grpId="0"/>
          <p:bldP spid="78" grpId="1"/>
          <p:bldP spid="80" grpId="0"/>
          <p:bldP spid="81" grpId="0"/>
          <p:bldP spid="81" grpId="1"/>
          <p:bldP spid="83" grpId="0"/>
          <p:bldP spid="84" grpId="0"/>
          <p:bldP spid="84" grpId="1"/>
          <p:bldP spid="86" grpId="0"/>
          <p:bldP spid="87" grpId="0"/>
          <p:bldP spid="87" grpId="1"/>
          <p:bldP spid="8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03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93752" y="1248197"/>
            <a:ext cx="1940841" cy="194077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77142" y="1131590"/>
            <a:ext cx="2174063" cy="2173985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ysDot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18210" y="1724051"/>
            <a:ext cx="1691926" cy="1061791"/>
          </a:xfrm>
          <a:prstGeom prst="rect">
            <a:avLst/>
          </a:prstGeom>
        </p:spPr>
        <p:txBody>
          <a:bodyPr wrap="square" lIns="98565" tIns="49282" rIns="98565" bIns="49282">
            <a:spAutoFit/>
          </a:bodyPr>
          <a:lstStyle/>
          <a:p>
            <a:pPr algn="ctr" defTabSz="914400"/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</a:rPr>
              <a:t>应用领域</a:t>
            </a:r>
            <a:endParaRPr lang="en-US" altLang="zh-CN" sz="26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spcBef>
                <a:spcPts val="1294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此处添加详细的说明文字做简要说明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1" name="文本框 7"/>
          <p:cNvSpPr txBox="1">
            <a:spLocks noChangeArrowheads="1"/>
          </p:cNvSpPr>
          <p:nvPr/>
        </p:nvSpPr>
        <p:spPr bwMode="auto">
          <a:xfrm>
            <a:off x="1087672" y="3538146"/>
            <a:ext cx="1953006" cy="112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65" tIns="49282" rIns="98565" bIns="49282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defTabSz="914400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添加文本信息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lnSpc>
                <a:spcPct val="150000"/>
              </a:lnSpc>
              <a:spcBef>
                <a:spcPts val="323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添加对图片的说明文字添加对图片的说明文字</a:t>
            </a:r>
          </a:p>
        </p:txBody>
      </p:sp>
      <p:sp>
        <p:nvSpPr>
          <p:cNvPr id="42" name="椭圆 41"/>
          <p:cNvSpPr/>
          <p:nvPr/>
        </p:nvSpPr>
        <p:spPr>
          <a:xfrm>
            <a:off x="3604350" y="1248197"/>
            <a:ext cx="1940841" cy="194077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487739" y="1131590"/>
            <a:ext cx="2174063" cy="2173985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ysDot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28807" y="1724051"/>
            <a:ext cx="1691926" cy="1061791"/>
          </a:xfrm>
          <a:prstGeom prst="rect">
            <a:avLst/>
          </a:prstGeom>
        </p:spPr>
        <p:txBody>
          <a:bodyPr wrap="square" lIns="98565" tIns="49282" rIns="98565" bIns="49282">
            <a:spAutoFit/>
          </a:bodyPr>
          <a:lstStyle/>
          <a:p>
            <a:pPr algn="ctr" defTabSz="914400"/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</a:rPr>
              <a:t>商务领域</a:t>
            </a:r>
            <a:endParaRPr lang="en-US" altLang="zh-CN" sz="26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spcBef>
                <a:spcPts val="1294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此处添加详细的说明文字做简要说明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5" name="文本框 7"/>
          <p:cNvSpPr txBox="1">
            <a:spLocks noChangeArrowheads="1"/>
          </p:cNvSpPr>
          <p:nvPr/>
        </p:nvSpPr>
        <p:spPr bwMode="auto">
          <a:xfrm>
            <a:off x="3598268" y="3538146"/>
            <a:ext cx="1953006" cy="112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65" tIns="49282" rIns="98565" bIns="49282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defTabSz="914400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添加文本信息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lnSpc>
                <a:spcPct val="150000"/>
              </a:lnSpc>
              <a:spcBef>
                <a:spcPts val="323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添加对图片的说明文字添加对图片的说明文字</a:t>
            </a:r>
          </a:p>
        </p:txBody>
      </p:sp>
      <p:sp>
        <p:nvSpPr>
          <p:cNvPr id="46" name="椭圆 45"/>
          <p:cNvSpPr/>
          <p:nvPr/>
        </p:nvSpPr>
        <p:spPr>
          <a:xfrm>
            <a:off x="6114948" y="1248197"/>
            <a:ext cx="1940841" cy="194077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998337" y="1131590"/>
            <a:ext cx="2174063" cy="2173985"/>
          </a:xfrm>
          <a:prstGeom prst="ellipse">
            <a:avLst/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lIns="98565" tIns="49282" rIns="98565" bIns="49282"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39404" y="1724051"/>
            <a:ext cx="1691926" cy="1061791"/>
          </a:xfrm>
          <a:prstGeom prst="rect">
            <a:avLst/>
          </a:prstGeom>
        </p:spPr>
        <p:txBody>
          <a:bodyPr wrap="square" lIns="98565" tIns="49282" rIns="98565" bIns="49282">
            <a:spAutoFit/>
          </a:bodyPr>
          <a:lstStyle/>
          <a:p>
            <a:pPr algn="ctr" defTabSz="914400"/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</a:rPr>
              <a:t>服务领域</a:t>
            </a:r>
            <a:endParaRPr lang="en-US" altLang="zh-CN" sz="26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spcBef>
                <a:spcPts val="1294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此处添加详细的说明文字做简要说明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9" name="文本框 7"/>
          <p:cNvSpPr txBox="1">
            <a:spLocks noChangeArrowheads="1"/>
          </p:cNvSpPr>
          <p:nvPr/>
        </p:nvSpPr>
        <p:spPr bwMode="auto">
          <a:xfrm>
            <a:off x="6108865" y="3538146"/>
            <a:ext cx="1953006" cy="112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65" tIns="49282" rIns="98565" bIns="49282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defTabSz="914400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</a:rPr>
              <a:t>添加文本信息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</a:endParaRPr>
          </a:p>
          <a:p>
            <a:pPr algn="ctr" defTabSz="914400">
              <a:lnSpc>
                <a:spcPct val="150000"/>
              </a:lnSpc>
              <a:spcBef>
                <a:spcPts val="323"/>
              </a:spcBef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</a:rPr>
              <a:t>添加对图片的说明文字添加对图片的说明文字</a:t>
            </a:r>
          </a:p>
        </p:txBody>
      </p:sp>
    </p:spTree>
    <p:extLst>
      <p:ext uri="{BB962C8B-B14F-4D97-AF65-F5344CB8AC3E}">
        <p14:creationId xmlns:p14="http://schemas.microsoft.com/office/powerpoint/2010/main" val="208282477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8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38" grpId="0" animBg="1"/>
      <p:bldP spid="39" grpId="0" animBg="1"/>
      <p:bldP spid="40" grpId="0"/>
      <p:bldP spid="41" grpId="0"/>
      <p:bldP spid="42" grpId="0" animBg="1"/>
      <p:bldP spid="43" grpId="0" animBg="1"/>
      <p:bldP spid="44" grpId="0"/>
      <p:bldP spid="45" grpId="0"/>
      <p:bldP spid="46" grpId="0" animBg="1"/>
      <p:bldP spid="47" grpId="0" animBg="1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3106614641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7" grpId="1" animBg="1"/>
          <p:bldP spid="38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71800" y="2195577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771800" y="3010141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71800" y="3859343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18583" y="2908654"/>
            <a:ext cx="1602178" cy="640871"/>
            <a:chOff x="818583" y="3264737"/>
            <a:chExt cx="1602178" cy="640871"/>
          </a:xfrm>
        </p:grpSpPr>
        <p:sp>
          <p:nvSpPr>
            <p:cNvPr id="12" name="任意多边形 11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800" dirty="0">
                  <a:solidFill>
                    <a:schemeClr val="bg1"/>
                  </a:solidFill>
                </a:rPr>
                <a:t>添加文字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  <p:sp>
          <p:nvSpPr>
            <p:cNvPr id="13" name="MH_Other_4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fontScale="85000" lnSpcReduction="2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8583" y="3763941"/>
            <a:ext cx="1602178" cy="640871"/>
            <a:chOff x="818583" y="4120024"/>
            <a:chExt cx="1602178" cy="640871"/>
          </a:xfrm>
        </p:grpSpPr>
        <p:sp>
          <p:nvSpPr>
            <p:cNvPr id="15" name="任意多边形 14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900" dirty="0">
                  <a:solidFill>
                    <a:schemeClr val="bg1"/>
                  </a:solidFill>
                </a:rPr>
                <a:t>添加文字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  <p:sp>
          <p:nvSpPr>
            <p:cNvPr id="16" name="MH_Other_7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84578" y="4215426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8583" y="1288143"/>
            <a:ext cx="1602178" cy="640871"/>
            <a:chOff x="818583" y="1644226"/>
            <a:chExt cx="1602178" cy="640871"/>
          </a:xfrm>
        </p:grpSpPr>
        <p:sp>
          <p:nvSpPr>
            <p:cNvPr id="18" name="任意多边形 17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900" kern="1200" dirty="0">
                  <a:solidFill>
                    <a:schemeClr val="bg1"/>
                  </a:solidFill>
                </a:rPr>
                <a:t>添加文字</a:t>
              </a:r>
              <a:endParaRPr lang="en-US" sz="9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MH_Other_10"/>
            <p:cNvSpPr/>
            <p:nvPr>
              <p:custDataLst>
                <p:tags r:id="rId2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8583" y="2088006"/>
            <a:ext cx="1602178" cy="640871"/>
            <a:chOff x="818583" y="2444089"/>
            <a:chExt cx="1602178" cy="640871"/>
          </a:xfrm>
        </p:grpSpPr>
        <p:sp>
          <p:nvSpPr>
            <p:cNvPr id="21" name="任意多边形 20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900" kern="1200" dirty="0">
                  <a:solidFill>
                    <a:schemeClr val="bg1"/>
                  </a:solidFill>
                </a:rPr>
                <a:t>添加文字</a:t>
              </a:r>
              <a:endParaRPr lang="en-US" sz="9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MH_Other_13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normAutofit fontScale="92500"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771800" y="1353956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</a:p>
        </p:txBody>
      </p:sp>
    </p:spTree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/>
      <p:bldP spid="9" grpId="0"/>
      <p:bldP spid="10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KSO_Shape"/>
          <p:cNvGrpSpPr>
            <a:grpSpLocks/>
          </p:cNvGrpSpPr>
          <p:nvPr/>
        </p:nvGrpSpPr>
        <p:grpSpPr bwMode="auto">
          <a:xfrm>
            <a:off x="204989" y="958466"/>
            <a:ext cx="4560882" cy="3770329"/>
            <a:chOff x="1595438" y="968375"/>
            <a:chExt cx="5953125" cy="4921250"/>
          </a:xfrm>
          <a:solidFill>
            <a:schemeClr val="bg1">
              <a:lumMod val="85000"/>
            </a:schemeClr>
          </a:solidFill>
        </p:grpSpPr>
        <p:sp>
          <p:nvSpPr>
            <p:cNvPr id="9" name="内蒙古"/>
            <p:cNvSpPr>
              <a:spLocks/>
            </p:cNvSpPr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甘肃"/>
            <p:cNvSpPr>
              <a:spLocks/>
            </p:cNvSpPr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宁夏"/>
            <p:cNvSpPr>
              <a:spLocks/>
            </p:cNvSpPr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新疆"/>
            <p:cNvSpPr>
              <a:spLocks/>
            </p:cNvSpPr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青海"/>
            <p:cNvSpPr>
              <a:spLocks/>
            </p:cNvSpPr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四川"/>
            <p:cNvSpPr>
              <a:spLocks/>
            </p:cNvSpPr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西藏"/>
            <p:cNvSpPr>
              <a:spLocks/>
            </p:cNvSpPr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云南"/>
            <p:cNvSpPr>
              <a:spLocks/>
            </p:cNvSpPr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贵州"/>
            <p:cNvSpPr>
              <a:spLocks/>
            </p:cNvSpPr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广西"/>
            <p:cNvSpPr>
              <a:spLocks/>
            </p:cNvSpPr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重庆"/>
            <p:cNvSpPr>
              <a:spLocks/>
            </p:cNvSpPr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陕西"/>
            <p:cNvSpPr>
              <a:spLocks/>
            </p:cNvSpPr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山西"/>
            <p:cNvSpPr>
              <a:spLocks/>
            </p:cNvSpPr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湖南"/>
            <p:cNvSpPr>
              <a:spLocks/>
            </p:cNvSpPr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湖北"/>
            <p:cNvSpPr>
              <a:spLocks/>
            </p:cNvSpPr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广东"/>
            <p:cNvSpPr>
              <a:spLocks/>
            </p:cNvSpPr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江西"/>
            <p:cNvSpPr>
              <a:spLocks/>
            </p:cNvSpPr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福建"/>
            <p:cNvSpPr>
              <a:spLocks/>
            </p:cNvSpPr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浙江"/>
            <p:cNvSpPr>
              <a:spLocks/>
            </p:cNvSpPr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安徽"/>
            <p:cNvSpPr>
              <a:spLocks/>
            </p:cNvSpPr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天津"/>
            <p:cNvSpPr>
              <a:spLocks/>
            </p:cNvSpPr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北京"/>
            <p:cNvSpPr>
              <a:spLocks/>
            </p:cNvSpPr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辽宁"/>
            <p:cNvSpPr>
              <a:spLocks/>
            </p:cNvSpPr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吉林"/>
            <p:cNvSpPr>
              <a:spLocks/>
            </p:cNvSpPr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黑龙江"/>
            <p:cNvSpPr>
              <a:spLocks/>
            </p:cNvSpPr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山东"/>
            <p:cNvSpPr>
              <a:spLocks/>
            </p:cNvSpPr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上海"/>
            <p:cNvSpPr>
              <a:spLocks/>
            </p:cNvSpPr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江苏"/>
            <p:cNvSpPr>
              <a:spLocks/>
            </p:cNvSpPr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河北"/>
            <p:cNvSpPr>
              <a:spLocks/>
            </p:cNvSpPr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河南"/>
            <p:cNvSpPr>
              <a:spLocks/>
            </p:cNvSpPr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台湾"/>
            <p:cNvSpPr>
              <a:spLocks/>
            </p:cNvSpPr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海南"/>
            <p:cNvSpPr>
              <a:spLocks/>
            </p:cNvSpPr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Straight Connector 363"/>
          <p:cNvCxnSpPr/>
          <p:nvPr/>
        </p:nvCxnSpPr>
        <p:spPr>
          <a:xfrm rot="5400000">
            <a:off x="3543384" y="2954730"/>
            <a:ext cx="3643338" cy="158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70"/>
          <p:cNvCxnSpPr/>
          <p:nvPr/>
        </p:nvCxnSpPr>
        <p:spPr>
          <a:xfrm rot="10800000">
            <a:off x="6001896" y="2215989"/>
            <a:ext cx="2571768" cy="158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371"/>
          <p:cNvCxnSpPr/>
          <p:nvPr/>
        </p:nvCxnSpPr>
        <p:spPr>
          <a:xfrm rot="10800000">
            <a:off x="6001896" y="3501873"/>
            <a:ext cx="2571768" cy="1588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7111054" y="1148902"/>
            <a:ext cx="1685490" cy="823501"/>
            <a:chOff x="7147541" y="1318217"/>
            <a:chExt cx="1685490" cy="823501"/>
          </a:xfrm>
        </p:grpSpPr>
        <p:sp>
          <p:nvSpPr>
            <p:cNvPr id="45" name="Rectangle 364"/>
            <p:cNvSpPr/>
            <p:nvPr/>
          </p:nvSpPr>
          <p:spPr>
            <a:xfrm>
              <a:off x="7147541" y="1318217"/>
              <a:ext cx="168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广东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46" name="Rectangle 373"/>
            <p:cNvSpPr/>
            <p:nvPr/>
          </p:nvSpPr>
          <p:spPr>
            <a:xfrm>
              <a:off x="7175249" y="1618883"/>
              <a:ext cx="1655734" cy="52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</p:grpSp>
      <p:sp>
        <p:nvSpPr>
          <p:cNvPr id="47" name="广东"/>
          <p:cNvSpPr>
            <a:spLocks/>
          </p:cNvSpPr>
          <p:nvPr/>
        </p:nvSpPr>
        <p:spPr bwMode="auto">
          <a:xfrm>
            <a:off x="5960214" y="1241634"/>
            <a:ext cx="903053" cy="714725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四川"/>
          <p:cNvSpPr>
            <a:spLocks/>
          </p:cNvSpPr>
          <p:nvPr/>
        </p:nvSpPr>
        <p:spPr bwMode="auto">
          <a:xfrm>
            <a:off x="6033781" y="2487009"/>
            <a:ext cx="982718" cy="862311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浙江"/>
          <p:cNvSpPr>
            <a:spLocks/>
          </p:cNvSpPr>
          <p:nvPr/>
        </p:nvSpPr>
        <p:spPr bwMode="auto">
          <a:xfrm>
            <a:off x="6054034" y="3681441"/>
            <a:ext cx="856635" cy="992219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7148647" y="2528370"/>
            <a:ext cx="1685490" cy="823501"/>
            <a:chOff x="7185134" y="2697685"/>
            <a:chExt cx="1685490" cy="823501"/>
          </a:xfrm>
        </p:grpSpPr>
        <p:sp>
          <p:nvSpPr>
            <p:cNvPr id="57" name="Rectangle 364"/>
            <p:cNvSpPr/>
            <p:nvPr/>
          </p:nvSpPr>
          <p:spPr>
            <a:xfrm>
              <a:off x="7185134" y="2697685"/>
              <a:ext cx="168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四川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58" name="Rectangle 373"/>
            <p:cNvSpPr/>
            <p:nvPr/>
          </p:nvSpPr>
          <p:spPr>
            <a:xfrm>
              <a:off x="7212842" y="2998351"/>
              <a:ext cx="1655734" cy="52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148647" y="3712494"/>
            <a:ext cx="1685490" cy="823501"/>
            <a:chOff x="7185134" y="3881809"/>
            <a:chExt cx="1685490" cy="823501"/>
          </a:xfrm>
        </p:grpSpPr>
        <p:sp>
          <p:nvSpPr>
            <p:cNvPr id="60" name="Rectangle 364"/>
            <p:cNvSpPr/>
            <p:nvPr/>
          </p:nvSpPr>
          <p:spPr>
            <a:xfrm>
              <a:off x="7185134" y="3881809"/>
              <a:ext cx="16854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浙江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61" name="Rectangle 373"/>
            <p:cNvSpPr/>
            <p:nvPr/>
          </p:nvSpPr>
          <p:spPr>
            <a:xfrm>
              <a:off x="7212842" y="4182475"/>
              <a:ext cx="1655734" cy="52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"/>
                            </p:stCondLst>
                            <p:childTnLst>
                              <p:par>
                                <p:cTn id="3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6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150"/>
                            </p:stCondLst>
                            <p:childTnLst>
                              <p:par>
                                <p:cTn id="7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723" y="4239828"/>
            <a:ext cx="9108000" cy="1816"/>
          </a:xfrm>
          <a:prstGeom prst="line">
            <a:avLst/>
          </a:prstGeom>
          <a:ln w="12700" cap="flat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2"/>
          <p:cNvSpPr/>
          <p:nvPr/>
        </p:nvSpPr>
        <p:spPr>
          <a:xfrm>
            <a:off x="1143148" y="4120788"/>
            <a:ext cx="238080" cy="238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0" name="Group 66"/>
          <p:cNvGrpSpPr/>
          <p:nvPr/>
        </p:nvGrpSpPr>
        <p:grpSpPr>
          <a:xfrm>
            <a:off x="1342912" y="2042956"/>
            <a:ext cx="1529055" cy="1240104"/>
            <a:chOff x="2285984" y="2232596"/>
            <a:chExt cx="1337190" cy="1084497"/>
          </a:xfrm>
        </p:grpSpPr>
        <p:sp>
          <p:nvSpPr>
            <p:cNvPr id="11" name="Rectangle 43"/>
            <p:cNvSpPr/>
            <p:nvPr/>
          </p:nvSpPr>
          <p:spPr>
            <a:xfrm>
              <a:off x="2285984" y="2428874"/>
              <a:ext cx="1337190" cy="888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12" name="Rectangle 44"/>
            <p:cNvSpPr/>
            <p:nvPr/>
          </p:nvSpPr>
          <p:spPr>
            <a:xfrm>
              <a:off x="2285984" y="2232596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Straight Connector 26"/>
          <p:cNvCxnSpPr/>
          <p:nvPr/>
        </p:nvCxnSpPr>
        <p:spPr>
          <a:xfrm rot="16200000" flipH="1">
            <a:off x="258077" y="3107169"/>
            <a:ext cx="2016369" cy="100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59"/>
          <p:cNvGrpSpPr/>
          <p:nvPr/>
        </p:nvGrpSpPr>
        <p:grpSpPr>
          <a:xfrm>
            <a:off x="1022657" y="1362603"/>
            <a:ext cx="478297" cy="478297"/>
            <a:chOff x="2005914" y="1637612"/>
            <a:chExt cx="418280" cy="418280"/>
          </a:xfrm>
        </p:grpSpPr>
        <p:sp>
          <p:nvSpPr>
            <p:cNvPr id="15" name="Teardrop 25"/>
            <p:cNvSpPr/>
            <p:nvPr/>
          </p:nvSpPr>
          <p:spPr>
            <a:xfrm rot="8100000">
              <a:off x="2005914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63"/>
            <p:cNvSpPr>
              <a:spLocks noEditPoints="1"/>
            </p:cNvSpPr>
            <p:nvPr/>
          </p:nvSpPr>
          <p:spPr bwMode="auto">
            <a:xfrm>
              <a:off x="2115407" y="1762183"/>
              <a:ext cx="199914" cy="171356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17" name="Oval 16"/>
          <p:cNvSpPr/>
          <p:nvPr/>
        </p:nvSpPr>
        <p:spPr>
          <a:xfrm>
            <a:off x="5288797" y="4120788"/>
            <a:ext cx="238080" cy="2380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8" name="Straight Connector 38"/>
          <p:cNvCxnSpPr/>
          <p:nvPr/>
        </p:nvCxnSpPr>
        <p:spPr>
          <a:xfrm rot="16200000" flipH="1">
            <a:off x="4403726" y="3107169"/>
            <a:ext cx="2016369" cy="1007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7"/>
          <p:cNvGrpSpPr/>
          <p:nvPr/>
        </p:nvGrpSpPr>
        <p:grpSpPr>
          <a:xfrm>
            <a:off x="5570250" y="2022335"/>
            <a:ext cx="1535722" cy="1260728"/>
            <a:chOff x="5429256" y="2214560"/>
            <a:chExt cx="1343020" cy="1102532"/>
          </a:xfrm>
        </p:grpSpPr>
        <p:sp>
          <p:nvSpPr>
            <p:cNvPr id="20" name="Rectangle 49"/>
            <p:cNvSpPr/>
            <p:nvPr/>
          </p:nvSpPr>
          <p:spPr>
            <a:xfrm>
              <a:off x="5429256" y="2428874"/>
              <a:ext cx="1343020" cy="888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您的内容打在这里，或者通过复制您的文本后，在此框中选择粘贴，并选择只保留文字；您的内容打在这里或者通过复制您的文本后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21" name="Rectangle 50"/>
            <p:cNvSpPr/>
            <p:nvPr/>
          </p:nvSpPr>
          <p:spPr>
            <a:xfrm>
              <a:off x="5429256" y="2214560"/>
              <a:ext cx="632519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63"/>
          <p:cNvGrpSpPr/>
          <p:nvPr/>
        </p:nvGrpSpPr>
        <p:grpSpPr>
          <a:xfrm>
            <a:off x="5168306" y="1362603"/>
            <a:ext cx="478297" cy="478297"/>
            <a:chOff x="5077748" y="1637612"/>
            <a:chExt cx="418280" cy="418280"/>
          </a:xfrm>
        </p:grpSpPr>
        <p:sp>
          <p:nvSpPr>
            <p:cNvPr id="23" name="Teardrop 37"/>
            <p:cNvSpPr/>
            <p:nvPr/>
          </p:nvSpPr>
          <p:spPr>
            <a:xfrm rot="8100000">
              <a:off x="5077748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00"/>
            <p:cNvSpPr>
              <a:spLocks/>
            </p:cNvSpPr>
            <p:nvPr/>
          </p:nvSpPr>
          <p:spPr bwMode="auto">
            <a:xfrm>
              <a:off x="5169641" y="1770740"/>
              <a:ext cx="176324" cy="198674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14"/>
          <p:cNvSpPr/>
          <p:nvPr/>
        </p:nvSpPr>
        <p:spPr>
          <a:xfrm>
            <a:off x="3215573" y="4120788"/>
            <a:ext cx="238080" cy="238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6" name="Straight Connector 34"/>
          <p:cNvCxnSpPr/>
          <p:nvPr/>
        </p:nvCxnSpPr>
        <p:spPr>
          <a:xfrm rot="5400000">
            <a:off x="2803584" y="3588509"/>
            <a:ext cx="1061947" cy="181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5"/>
          <p:cNvGrpSpPr/>
          <p:nvPr/>
        </p:nvGrpSpPr>
        <p:grpSpPr>
          <a:xfrm>
            <a:off x="3415334" y="2920904"/>
            <a:ext cx="1409051" cy="1076062"/>
            <a:chOff x="3786181" y="3000378"/>
            <a:chExt cx="1232243" cy="941038"/>
          </a:xfrm>
        </p:grpSpPr>
        <p:sp>
          <p:nvSpPr>
            <p:cNvPr id="28" name="Rectangle 47"/>
            <p:cNvSpPr/>
            <p:nvPr/>
          </p:nvSpPr>
          <p:spPr>
            <a:xfrm>
              <a:off x="3786181" y="3214692"/>
              <a:ext cx="1232243" cy="726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您的内容打在这里，或者通过复制您的文本后，在此框中选择粘贴，并选择只保留文字；您的内容打</a:t>
              </a:r>
              <a:endParaRPr lang="en-US" altLang="zh-CN" sz="800" dirty="0">
                <a:solidFill>
                  <a:schemeClr val="bg1"/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29" name="Rectangle 48"/>
            <p:cNvSpPr/>
            <p:nvPr/>
          </p:nvSpPr>
          <p:spPr>
            <a:xfrm>
              <a:off x="3786182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62"/>
          <p:cNvGrpSpPr/>
          <p:nvPr/>
        </p:nvGrpSpPr>
        <p:grpSpPr>
          <a:xfrm>
            <a:off x="3095881" y="2284769"/>
            <a:ext cx="478297" cy="478297"/>
            <a:chOff x="3506811" y="2444065"/>
            <a:chExt cx="418280" cy="418280"/>
          </a:xfrm>
        </p:grpSpPr>
        <p:sp>
          <p:nvSpPr>
            <p:cNvPr id="31" name="Teardrop 33"/>
            <p:cNvSpPr/>
            <p:nvPr/>
          </p:nvSpPr>
          <p:spPr>
            <a:xfrm rot="8100000">
              <a:off x="3506811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103"/>
            <p:cNvSpPr>
              <a:spLocks/>
            </p:cNvSpPr>
            <p:nvPr/>
          </p:nvSpPr>
          <p:spPr bwMode="auto">
            <a:xfrm>
              <a:off x="3628143" y="2604458"/>
              <a:ext cx="187500" cy="166390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33" name="Oval 18"/>
          <p:cNvSpPr/>
          <p:nvPr/>
        </p:nvSpPr>
        <p:spPr>
          <a:xfrm>
            <a:off x="7442910" y="4120788"/>
            <a:ext cx="238080" cy="238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4" name="Straight Connector 24"/>
          <p:cNvCxnSpPr/>
          <p:nvPr/>
        </p:nvCxnSpPr>
        <p:spPr>
          <a:xfrm rot="5400000">
            <a:off x="7030921" y="3588509"/>
            <a:ext cx="1061947" cy="18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8"/>
          <p:cNvGrpSpPr/>
          <p:nvPr/>
        </p:nvGrpSpPr>
        <p:grpSpPr>
          <a:xfrm>
            <a:off x="7642673" y="2920903"/>
            <a:ext cx="1407231" cy="1054068"/>
            <a:chOff x="6929453" y="3000378"/>
            <a:chExt cx="1230651" cy="921804"/>
          </a:xfrm>
        </p:grpSpPr>
        <p:sp>
          <p:nvSpPr>
            <p:cNvPr id="36" name="Rectangle 51"/>
            <p:cNvSpPr/>
            <p:nvPr/>
          </p:nvSpPr>
          <p:spPr>
            <a:xfrm>
              <a:off x="6929453" y="3214692"/>
              <a:ext cx="1230651" cy="707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</a:t>
              </a:r>
              <a:endParaRPr lang="ms-MY" sz="800" dirty="0">
                <a:solidFill>
                  <a:schemeClr val="bg1"/>
                </a:solidFill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37" name="Rectangle 52"/>
            <p:cNvSpPr/>
            <p:nvPr/>
          </p:nvSpPr>
          <p:spPr>
            <a:xfrm>
              <a:off x="6929454" y="3000378"/>
              <a:ext cx="632518" cy="222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添加标题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64"/>
          <p:cNvGrpSpPr/>
          <p:nvPr/>
        </p:nvGrpSpPr>
        <p:grpSpPr>
          <a:xfrm>
            <a:off x="7323218" y="2284769"/>
            <a:ext cx="478297" cy="478297"/>
            <a:chOff x="6650083" y="2444065"/>
            <a:chExt cx="418280" cy="418280"/>
          </a:xfrm>
        </p:grpSpPr>
        <p:sp>
          <p:nvSpPr>
            <p:cNvPr id="39" name="Teardrop 21"/>
            <p:cNvSpPr/>
            <p:nvPr/>
          </p:nvSpPr>
          <p:spPr>
            <a:xfrm rot="8100000">
              <a:off x="6650083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40" name="Group 58"/>
            <p:cNvGrpSpPr/>
            <p:nvPr/>
          </p:nvGrpSpPr>
          <p:grpSpPr>
            <a:xfrm>
              <a:off x="6760454" y="2563811"/>
              <a:ext cx="188740" cy="250826"/>
              <a:chOff x="8429652" y="3143254"/>
              <a:chExt cx="241300" cy="320675"/>
            </a:xfrm>
            <a:solidFill>
              <a:schemeClr val="bg1"/>
            </a:solidFill>
          </p:grpSpPr>
          <p:sp>
            <p:nvSpPr>
              <p:cNvPr id="41" name="Freeform 108"/>
              <p:cNvSpPr>
                <a:spLocks noEditPoints="1"/>
              </p:cNvSpPr>
              <p:nvPr/>
            </p:nvSpPr>
            <p:spPr bwMode="auto">
              <a:xfrm>
                <a:off x="8429652" y="3143254"/>
                <a:ext cx="241300" cy="320675"/>
              </a:xfrm>
              <a:custGeom>
                <a:avLst/>
                <a:gdLst/>
                <a:ahLst/>
                <a:cxnLst>
                  <a:cxn ang="0">
                    <a:pos x="136" y="2"/>
                  </a:cxn>
                  <a:cxn ang="0">
                    <a:pos x="92" y="13"/>
                  </a:cxn>
                  <a:cxn ang="0">
                    <a:pos x="56" y="35"/>
                  </a:cxn>
                  <a:cxn ang="0">
                    <a:pos x="25" y="67"/>
                  </a:cxn>
                  <a:cxn ang="0">
                    <a:pos x="7" y="107"/>
                  </a:cxn>
                  <a:cxn ang="0">
                    <a:pos x="0" y="153"/>
                  </a:cxn>
                  <a:cxn ang="0">
                    <a:pos x="5" y="187"/>
                  </a:cxn>
                  <a:cxn ang="0">
                    <a:pos x="25" y="236"/>
                  </a:cxn>
                  <a:cxn ang="0">
                    <a:pos x="63" y="274"/>
                  </a:cxn>
                  <a:cxn ang="0">
                    <a:pos x="69" y="278"/>
                  </a:cxn>
                  <a:cxn ang="0">
                    <a:pos x="76" y="301"/>
                  </a:cxn>
                  <a:cxn ang="0">
                    <a:pos x="76" y="354"/>
                  </a:cxn>
                  <a:cxn ang="0">
                    <a:pos x="83" y="372"/>
                  </a:cxn>
                  <a:cxn ang="0">
                    <a:pos x="140" y="401"/>
                  </a:cxn>
                  <a:cxn ang="0">
                    <a:pos x="150" y="405"/>
                  </a:cxn>
                  <a:cxn ang="0">
                    <a:pos x="214" y="376"/>
                  </a:cxn>
                  <a:cxn ang="0">
                    <a:pos x="225" y="367"/>
                  </a:cxn>
                  <a:cxn ang="0">
                    <a:pos x="228" y="303"/>
                  </a:cxn>
                  <a:cxn ang="0">
                    <a:pos x="230" y="289"/>
                  </a:cxn>
                  <a:cxn ang="0">
                    <a:pos x="243" y="270"/>
                  </a:cxn>
                  <a:cxn ang="0">
                    <a:pos x="261" y="256"/>
                  </a:cxn>
                  <a:cxn ang="0">
                    <a:pos x="288" y="216"/>
                  </a:cxn>
                  <a:cxn ang="0">
                    <a:pos x="301" y="169"/>
                  </a:cxn>
                  <a:cxn ang="0">
                    <a:pos x="301" y="136"/>
                  </a:cxn>
                  <a:cxn ang="0">
                    <a:pos x="290" y="93"/>
                  </a:cxn>
                  <a:cxn ang="0">
                    <a:pos x="268" y="57"/>
                  </a:cxn>
                  <a:cxn ang="0">
                    <a:pos x="236" y="28"/>
                  </a:cxn>
                  <a:cxn ang="0">
                    <a:pos x="196" y="8"/>
                  </a:cxn>
                  <a:cxn ang="0">
                    <a:pos x="150" y="0"/>
                  </a:cxn>
                  <a:cxn ang="0">
                    <a:pos x="100" y="354"/>
                  </a:cxn>
                  <a:cxn ang="0">
                    <a:pos x="203" y="303"/>
                  </a:cxn>
                  <a:cxn ang="0">
                    <a:pos x="100" y="303"/>
                  </a:cxn>
                  <a:cxn ang="0">
                    <a:pos x="203" y="303"/>
                  </a:cxn>
                  <a:cxn ang="0">
                    <a:pos x="230" y="249"/>
                  </a:cxn>
                  <a:cxn ang="0">
                    <a:pos x="210" y="270"/>
                  </a:cxn>
                  <a:cxn ang="0">
                    <a:pos x="96" y="278"/>
                  </a:cxn>
                  <a:cxn ang="0">
                    <a:pos x="85" y="260"/>
                  </a:cxn>
                  <a:cxn ang="0">
                    <a:pos x="67" y="245"/>
                  </a:cxn>
                  <a:cxn ang="0">
                    <a:pos x="40" y="211"/>
                  </a:cxn>
                  <a:cxn ang="0">
                    <a:pos x="27" y="167"/>
                  </a:cxn>
                  <a:cxn ang="0">
                    <a:pos x="25" y="140"/>
                  </a:cxn>
                  <a:cxn ang="0">
                    <a:pos x="36" y="104"/>
                  </a:cxn>
                  <a:cxn ang="0">
                    <a:pos x="54" y="71"/>
                  </a:cxn>
                  <a:cxn ang="0">
                    <a:pos x="82" y="47"/>
                  </a:cxn>
                  <a:cxn ang="0">
                    <a:pos x="114" y="31"/>
                  </a:cxn>
                  <a:cxn ang="0">
                    <a:pos x="150" y="26"/>
                  </a:cxn>
                  <a:cxn ang="0">
                    <a:pos x="176" y="29"/>
                  </a:cxn>
                  <a:cxn ang="0">
                    <a:pos x="212" y="42"/>
                  </a:cxn>
                  <a:cxn ang="0">
                    <a:pos x="239" y="64"/>
                  </a:cxn>
                  <a:cxn ang="0">
                    <a:pos x="261" y="93"/>
                  </a:cxn>
                  <a:cxn ang="0">
                    <a:pos x="274" y="127"/>
                  </a:cxn>
                  <a:cxn ang="0">
                    <a:pos x="277" y="153"/>
                  </a:cxn>
                  <a:cxn ang="0">
                    <a:pos x="270" y="192"/>
                  </a:cxn>
                  <a:cxn ang="0">
                    <a:pos x="250" y="229"/>
                  </a:cxn>
                  <a:cxn ang="0">
                    <a:pos x="232" y="249"/>
                  </a:cxn>
                </a:cxnLst>
                <a:rect l="0" t="0" r="r" b="b"/>
                <a:pathLst>
                  <a:path w="303" h="405">
                    <a:moveTo>
                      <a:pt x="150" y="0"/>
                    </a:moveTo>
                    <a:lnTo>
                      <a:pt x="150" y="0"/>
                    </a:lnTo>
                    <a:lnTo>
                      <a:pt x="136" y="2"/>
                    </a:lnTo>
                    <a:lnTo>
                      <a:pt x="121" y="4"/>
                    </a:lnTo>
                    <a:lnTo>
                      <a:pt x="107" y="8"/>
                    </a:lnTo>
                    <a:lnTo>
                      <a:pt x="92" y="13"/>
                    </a:lnTo>
                    <a:lnTo>
                      <a:pt x="80" y="18"/>
                    </a:lnTo>
                    <a:lnTo>
                      <a:pt x="67" y="28"/>
                    </a:lnTo>
                    <a:lnTo>
                      <a:pt x="56" y="35"/>
                    </a:lnTo>
                    <a:lnTo>
                      <a:pt x="45" y="46"/>
                    </a:lnTo>
                    <a:lnTo>
                      <a:pt x="34" y="57"/>
                    </a:lnTo>
                    <a:lnTo>
                      <a:pt x="25" y="67"/>
                    </a:lnTo>
                    <a:lnTo>
                      <a:pt x="18" y="80"/>
                    </a:lnTo>
                    <a:lnTo>
                      <a:pt x="13" y="93"/>
                    </a:lnTo>
                    <a:lnTo>
                      <a:pt x="7" y="107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71"/>
                    </a:lnTo>
                    <a:lnTo>
                      <a:pt x="5" y="187"/>
                    </a:lnTo>
                    <a:lnTo>
                      <a:pt x="9" y="205"/>
                    </a:lnTo>
                    <a:lnTo>
                      <a:pt x="16" y="221"/>
                    </a:lnTo>
                    <a:lnTo>
                      <a:pt x="25" y="236"/>
                    </a:lnTo>
                    <a:lnTo>
                      <a:pt x="36" y="251"/>
                    </a:lnTo>
                    <a:lnTo>
                      <a:pt x="49" y="263"/>
                    </a:lnTo>
                    <a:lnTo>
                      <a:pt x="63" y="274"/>
                    </a:lnTo>
                    <a:lnTo>
                      <a:pt x="65" y="276"/>
                    </a:lnTo>
                    <a:lnTo>
                      <a:pt x="65" y="276"/>
                    </a:lnTo>
                    <a:lnTo>
                      <a:pt x="69" y="278"/>
                    </a:lnTo>
                    <a:lnTo>
                      <a:pt x="71" y="281"/>
                    </a:lnTo>
                    <a:lnTo>
                      <a:pt x="74" y="290"/>
                    </a:lnTo>
                    <a:lnTo>
                      <a:pt x="76" y="301"/>
                    </a:lnTo>
                    <a:lnTo>
                      <a:pt x="76" y="303"/>
                    </a:lnTo>
                    <a:lnTo>
                      <a:pt x="76" y="354"/>
                    </a:lnTo>
                    <a:lnTo>
                      <a:pt x="76" y="354"/>
                    </a:lnTo>
                    <a:lnTo>
                      <a:pt x="76" y="359"/>
                    </a:lnTo>
                    <a:lnTo>
                      <a:pt x="80" y="367"/>
                    </a:lnTo>
                    <a:lnTo>
                      <a:pt x="83" y="372"/>
                    </a:lnTo>
                    <a:lnTo>
                      <a:pt x="89" y="376"/>
                    </a:lnTo>
                    <a:lnTo>
                      <a:pt x="140" y="401"/>
                    </a:lnTo>
                    <a:lnTo>
                      <a:pt x="140" y="401"/>
                    </a:lnTo>
                    <a:lnTo>
                      <a:pt x="145" y="403"/>
                    </a:lnTo>
                    <a:lnTo>
                      <a:pt x="150" y="405"/>
                    </a:lnTo>
                    <a:lnTo>
                      <a:pt x="150" y="405"/>
                    </a:lnTo>
                    <a:lnTo>
                      <a:pt x="158" y="403"/>
                    </a:lnTo>
                    <a:lnTo>
                      <a:pt x="163" y="401"/>
                    </a:lnTo>
                    <a:lnTo>
                      <a:pt x="214" y="376"/>
                    </a:lnTo>
                    <a:lnTo>
                      <a:pt x="214" y="376"/>
                    </a:lnTo>
                    <a:lnTo>
                      <a:pt x="219" y="372"/>
                    </a:lnTo>
                    <a:lnTo>
                      <a:pt x="225" y="367"/>
                    </a:lnTo>
                    <a:lnTo>
                      <a:pt x="227" y="359"/>
                    </a:lnTo>
                    <a:lnTo>
                      <a:pt x="228" y="354"/>
                    </a:lnTo>
                    <a:lnTo>
                      <a:pt x="228" y="303"/>
                    </a:lnTo>
                    <a:lnTo>
                      <a:pt x="228" y="303"/>
                    </a:lnTo>
                    <a:lnTo>
                      <a:pt x="228" y="296"/>
                    </a:lnTo>
                    <a:lnTo>
                      <a:pt x="230" y="289"/>
                    </a:lnTo>
                    <a:lnTo>
                      <a:pt x="236" y="278"/>
                    </a:lnTo>
                    <a:lnTo>
                      <a:pt x="241" y="272"/>
                    </a:lnTo>
                    <a:lnTo>
                      <a:pt x="243" y="270"/>
                    </a:lnTo>
                    <a:lnTo>
                      <a:pt x="248" y="267"/>
                    </a:lnTo>
                    <a:lnTo>
                      <a:pt x="248" y="267"/>
                    </a:lnTo>
                    <a:lnTo>
                      <a:pt x="261" y="256"/>
                    </a:lnTo>
                    <a:lnTo>
                      <a:pt x="272" y="243"/>
                    </a:lnTo>
                    <a:lnTo>
                      <a:pt x="281" y="231"/>
                    </a:lnTo>
                    <a:lnTo>
                      <a:pt x="288" y="216"/>
                    </a:lnTo>
                    <a:lnTo>
                      <a:pt x="294" y="200"/>
                    </a:lnTo>
                    <a:lnTo>
                      <a:pt x="299" y="185"/>
                    </a:lnTo>
                    <a:lnTo>
                      <a:pt x="301" y="169"/>
                    </a:lnTo>
                    <a:lnTo>
                      <a:pt x="303" y="153"/>
                    </a:lnTo>
                    <a:lnTo>
                      <a:pt x="303" y="153"/>
                    </a:lnTo>
                    <a:lnTo>
                      <a:pt x="301" y="136"/>
                    </a:lnTo>
                    <a:lnTo>
                      <a:pt x="299" y="122"/>
                    </a:lnTo>
                    <a:lnTo>
                      <a:pt x="295" y="107"/>
                    </a:lnTo>
                    <a:lnTo>
                      <a:pt x="290" y="93"/>
                    </a:lnTo>
                    <a:lnTo>
                      <a:pt x="285" y="80"/>
                    </a:lnTo>
                    <a:lnTo>
                      <a:pt x="275" y="67"/>
                    </a:lnTo>
                    <a:lnTo>
                      <a:pt x="268" y="57"/>
                    </a:lnTo>
                    <a:lnTo>
                      <a:pt x="257" y="46"/>
                    </a:lnTo>
                    <a:lnTo>
                      <a:pt x="246" y="35"/>
                    </a:lnTo>
                    <a:lnTo>
                      <a:pt x="236" y="28"/>
                    </a:lnTo>
                    <a:lnTo>
                      <a:pt x="223" y="18"/>
                    </a:lnTo>
                    <a:lnTo>
                      <a:pt x="210" y="13"/>
                    </a:lnTo>
                    <a:lnTo>
                      <a:pt x="196" y="8"/>
                    </a:lnTo>
                    <a:lnTo>
                      <a:pt x="181" y="4"/>
                    </a:lnTo>
                    <a:lnTo>
                      <a:pt x="167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379"/>
                    </a:moveTo>
                    <a:lnTo>
                      <a:pt x="100" y="354"/>
                    </a:lnTo>
                    <a:lnTo>
                      <a:pt x="203" y="354"/>
                    </a:lnTo>
                    <a:lnTo>
                      <a:pt x="150" y="379"/>
                    </a:lnTo>
                    <a:close/>
                    <a:moveTo>
                      <a:pt x="203" y="303"/>
                    </a:moveTo>
                    <a:lnTo>
                      <a:pt x="203" y="328"/>
                    </a:lnTo>
                    <a:lnTo>
                      <a:pt x="100" y="328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203" y="303"/>
                    </a:lnTo>
                    <a:lnTo>
                      <a:pt x="203" y="303"/>
                    </a:lnTo>
                    <a:close/>
                    <a:moveTo>
                      <a:pt x="232" y="249"/>
                    </a:moveTo>
                    <a:lnTo>
                      <a:pt x="232" y="249"/>
                    </a:lnTo>
                    <a:lnTo>
                      <a:pt x="230" y="249"/>
                    </a:lnTo>
                    <a:lnTo>
                      <a:pt x="223" y="254"/>
                    </a:lnTo>
                    <a:lnTo>
                      <a:pt x="214" y="263"/>
                    </a:lnTo>
                    <a:lnTo>
                      <a:pt x="210" y="270"/>
                    </a:lnTo>
                    <a:lnTo>
                      <a:pt x="207" y="278"/>
                    </a:lnTo>
                    <a:lnTo>
                      <a:pt x="96" y="278"/>
                    </a:lnTo>
                    <a:lnTo>
                      <a:pt x="96" y="278"/>
                    </a:lnTo>
                    <a:lnTo>
                      <a:pt x="94" y="270"/>
                    </a:lnTo>
                    <a:lnTo>
                      <a:pt x="91" y="265"/>
                    </a:lnTo>
                    <a:lnTo>
                      <a:pt x="85" y="260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67" y="245"/>
                    </a:lnTo>
                    <a:lnTo>
                      <a:pt x="56" y="234"/>
                    </a:lnTo>
                    <a:lnTo>
                      <a:pt x="47" y="223"/>
                    </a:lnTo>
                    <a:lnTo>
                      <a:pt x="40" y="211"/>
                    </a:lnTo>
                    <a:lnTo>
                      <a:pt x="34" y="196"/>
                    </a:lnTo>
                    <a:lnTo>
                      <a:pt x="29" y="182"/>
                    </a:lnTo>
                    <a:lnTo>
                      <a:pt x="27" y="167"/>
                    </a:lnTo>
                    <a:lnTo>
                      <a:pt x="25" y="153"/>
                    </a:lnTo>
                    <a:lnTo>
                      <a:pt x="25" y="153"/>
                    </a:lnTo>
                    <a:lnTo>
                      <a:pt x="25" y="140"/>
                    </a:lnTo>
                    <a:lnTo>
                      <a:pt x="27" y="127"/>
                    </a:lnTo>
                    <a:lnTo>
                      <a:pt x="31" y="115"/>
                    </a:lnTo>
                    <a:lnTo>
                      <a:pt x="36" y="104"/>
                    </a:lnTo>
                    <a:lnTo>
                      <a:pt x="40" y="93"/>
                    </a:lnTo>
                    <a:lnTo>
                      <a:pt x="47" y="82"/>
                    </a:lnTo>
                    <a:lnTo>
                      <a:pt x="54" y="71"/>
                    </a:lnTo>
                    <a:lnTo>
                      <a:pt x="62" y="64"/>
                    </a:lnTo>
                    <a:lnTo>
                      <a:pt x="71" y="55"/>
                    </a:lnTo>
                    <a:lnTo>
                      <a:pt x="82" y="47"/>
                    </a:lnTo>
                    <a:lnTo>
                      <a:pt x="91" y="42"/>
                    </a:lnTo>
                    <a:lnTo>
                      <a:pt x="101" y="37"/>
                    </a:lnTo>
                    <a:lnTo>
                      <a:pt x="114" y="31"/>
                    </a:lnTo>
                    <a:lnTo>
                      <a:pt x="125" y="29"/>
                    </a:lnTo>
                    <a:lnTo>
                      <a:pt x="138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65" y="28"/>
                    </a:lnTo>
                    <a:lnTo>
                      <a:pt x="176" y="29"/>
                    </a:lnTo>
                    <a:lnTo>
                      <a:pt x="188" y="31"/>
                    </a:lnTo>
                    <a:lnTo>
                      <a:pt x="199" y="37"/>
                    </a:lnTo>
                    <a:lnTo>
                      <a:pt x="212" y="42"/>
                    </a:lnTo>
                    <a:lnTo>
                      <a:pt x="221" y="47"/>
                    </a:lnTo>
                    <a:lnTo>
                      <a:pt x="232" y="55"/>
                    </a:lnTo>
                    <a:lnTo>
                      <a:pt x="239" y="64"/>
                    </a:lnTo>
                    <a:lnTo>
                      <a:pt x="248" y="71"/>
                    </a:lnTo>
                    <a:lnTo>
                      <a:pt x="256" y="82"/>
                    </a:lnTo>
                    <a:lnTo>
                      <a:pt x="261" y="93"/>
                    </a:lnTo>
                    <a:lnTo>
                      <a:pt x="266" y="104"/>
                    </a:lnTo>
                    <a:lnTo>
                      <a:pt x="272" y="115"/>
                    </a:lnTo>
                    <a:lnTo>
                      <a:pt x="274" y="127"/>
                    </a:lnTo>
                    <a:lnTo>
                      <a:pt x="275" y="140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275" y="165"/>
                    </a:lnTo>
                    <a:lnTo>
                      <a:pt x="274" y="180"/>
                    </a:lnTo>
                    <a:lnTo>
                      <a:pt x="270" y="192"/>
                    </a:lnTo>
                    <a:lnTo>
                      <a:pt x="265" y="205"/>
                    </a:lnTo>
                    <a:lnTo>
                      <a:pt x="259" y="218"/>
                    </a:lnTo>
                    <a:lnTo>
                      <a:pt x="250" y="229"/>
                    </a:lnTo>
                    <a:lnTo>
                      <a:pt x="243" y="240"/>
                    </a:lnTo>
                    <a:lnTo>
                      <a:pt x="232" y="249"/>
                    </a:lnTo>
                    <a:lnTo>
                      <a:pt x="232" y="2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109"/>
              <p:cNvSpPr>
                <a:spLocks/>
              </p:cNvSpPr>
              <p:nvPr/>
            </p:nvSpPr>
            <p:spPr bwMode="auto">
              <a:xfrm>
                <a:off x="8550302" y="3184529"/>
                <a:ext cx="79375" cy="7937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0"/>
                  </a:cxn>
                  <a:cxn ang="0">
                    <a:pos x="9" y="2"/>
                  </a:cxn>
                  <a:cxn ang="0">
                    <a:pos x="4" y="4"/>
                  </a:cxn>
                  <a:cxn ang="0">
                    <a:pos x="2" y="7"/>
                  </a:cxn>
                  <a:cxn ang="0">
                    <a:pos x="0" y="13"/>
                  </a:cxn>
                  <a:cxn ang="0">
                    <a:pos x="0" y="13"/>
                  </a:cxn>
                  <a:cxn ang="0">
                    <a:pos x="2" y="18"/>
                  </a:cxn>
                  <a:cxn ang="0">
                    <a:pos x="4" y="22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3" y="25"/>
                  </a:cxn>
                  <a:cxn ang="0">
                    <a:pos x="24" y="27"/>
                  </a:cxn>
                  <a:cxn ang="0">
                    <a:pos x="35" y="31"/>
                  </a:cxn>
                  <a:cxn ang="0">
                    <a:pos x="46" y="36"/>
                  </a:cxn>
                  <a:cxn ang="0">
                    <a:pos x="57" y="44"/>
                  </a:cxn>
                  <a:cxn ang="0">
                    <a:pos x="64" y="53"/>
                  </a:cxn>
                  <a:cxn ang="0">
                    <a:pos x="71" y="64"/>
                  </a:cxn>
                  <a:cxn ang="0">
                    <a:pos x="75" y="76"/>
                  </a:cxn>
                  <a:cxn ang="0">
                    <a:pos x="77" y="89"/>
                  </a:cxn>
                  <a:cxn ang="0">
                    <a:pos x="77" y="89"/>
                  </a:cxn>
                  <a:cxn ang="0">
                    <a:pos x="78" y="94"/>
                  </a:cxn>
                  <a:cxn ang="0">
                    <a:pos x="80" y="98"/>
                  </a:cxn>
                  <a:cxn ang="0">
                    <a:pos x="84" y="102"/>
                  </a:cxn>
                  <a:cxn ang="0">
                    <a:pos x="89" y="102"/>
                  </a:cxn>
                  <a:cxn ang="0">
                    <a:pos x="89" y="102"/>
                  </a:cxn>
                  <a:cxn ang="0">
                    <a:pos x="95" y="102"/>
                  </a:cxn>
                  <a:cxn ang="0">
                    <a:pos x="98" y="98"/>
                  </a:cxn>
                  <a:cxn ang="0">
                    <a:pos x="100" y="94"/>
                  </a:cxn>
                  <a:cxn ang="0">
                    <a:pos x="102" y="89"/>
                  </a:cxn>
                  <a:cxn ang="0">
                    <a:pos x="102" y="89"/>
                  </a:cxn>
                  <a:cxn ang="0">
                    <a:pos x="100" y="69"/>
                  </a:cxn>
                  <a:cxn ang="0">
                    <a:pos x="95" y="51"/>
                  </a:cxn>
                  <a:cxn ang="0">
                    <a:pos x="86" y="36"/>
                  </a:cxn>
                  <a:cxn ang="0">
                    <a:pos x="75" y="24"/>
                  </a:cxn>
                  <a:cxn ang="0">
                    <a:pos x="60" y="13"/>
                  </a:cxn>
                  <a:cxn ang="0">
                    <a:pos x="46" y="6"/>
                  </a:cxn>
                  <a:cxn ang="0">
                    <a:pos x="29" y="2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102" h="102">
                    <a:moveTo>
                      <a:pt x="13" y="0"/>
                    </a:moveTo>
                    <a:lnTo>
                      <a:pt x="13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24" y="27"/>
                    </a:lnTo>
                    <a:lnTo>
                      <a:pt x="35" y="31"/>
                    </a:lnTo>
                    <a:lnTo>
                      <a:pt x="46" y="36"/>
                    </a:lnTo>
                    <a:lnTo>
                      <a:pt x="57" y="44"/>
                    </a:lnTo>
                    <a:lnTo>
                      <a:pt x="64" y="53"/>
                    </a:lnTo>
                    <a:lnTo>
                      <a:pt x="71" y="64"/>
                    </a:lnTo>
                    <a:lnTo>
                      <a:pt x="75" y="76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78" y="94"/>
                    </a:lnTo>
                    <a:lnTo>
                      <a:pt x="80" y="98"/>
                    </a:lnTo>
                    <a:lnTo>
                      <a:pt x="84" y="102"/>
                    </a:lnTo>
                    <a:lnTo>
                      <a:pt x="89" y="102"/>
                    </a:lnTo>
                    <a:lnTo>
                      <a:pt x="89" y="102"/>
                    </a:lnTo>
                    <a:lnTo>
                      <a:pt x="95" y="102"/>
                    </a:lnTo>
                    <a:lnTo>
                      <a:pt x="98" y="98"/>
                    </a:lnTo>
                    <a:lnTo>
                      <a:pt x="100" y="94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100" y="69"/>
                    </a:lnTo>
                    <a:lnTo>
                      <a:pt x="95" y="51"/>
                    </a:lnTo>
                    <a:lnTo>
                      <a:pt x="86" y="36"/>
                    </a:lnTo>
                    <a:lnTo>
                      <a:pt x="75" y="24"/>
                    </a:lnTo>
                    <a:lnTo>
                      <a:pt x="60" y="13"/>
                    </a:lnTo>
                    <a:lnTo>
                      <a:pt x="46" y="6"/>
                    </a:lnTo>
                    <a:lnTo>
                      <a:pt x="29" y="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3" name="文本框 49"/>
          <p:cNvSpPr txBox="1"/>
          <p:nvPr/>
        </p:nvSpPr>
        <p:spPr>
          <a:xfrm>
            <a:off x="86685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2015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文本框 50"/>
          <p:cNvSpPr txBox="1"/>
          <p:nvPr/>
        </p:nvSpPr>
        <p:spPr>
          <a:xfrm>
            <a:off x="2939278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2016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文本框 51"/>
          <p:cNvSpPr txBox="1"/>
          <p:nvPr/>
        </p:nvSpPr>
        <p:spPr>
          <a:xfrm>
            <a:off x="501250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2017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文本框 52"/>
          <p:cNvSpPr txBox="1"/>
          <p:nvPr/>
        </p:nvSpPr>
        <p:spPr>
          <a:xfrm>
            <a:off x="719846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</a:rPr>
              <a:t>2018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" grpId="0" animBg="1"/>
      <p:bldP spid="17" grpId="0" animBg="1"/>
      <p:bldP spid="25" grpId="0" animBg="1"/>
      <p:bldP spid="33" grpId="0" animBg="1"/>
      <p:bldP spid="43" grpId="0"/>
      <p:bldP spid="44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4"/>
          <p:cNvSpPr/>
          <p:nvPr/>
        </p:nvSpPr>
        <p:spPr>
          <a:xfrm rot="2700000">
            <a:off x="2626213" y="2391109"/>
            <a:ext cx="3960440" cy="573977"/>
          </a:xfrm>
          <a:custGeom>
            <a:avLst/>
            <a:gdLst/>
            <a:ahLst/>
            <a:cxnLst/>
            <a:rect l="l" t="t" r="r" b="b"/>
            <a:pathLst>
              <a:path w="4968552" h="720080">
                <a:moveTo>
                  <a:pt x="3539923" y="0"/>
                </a:moveTo>
                <a:lnTo>
                  <a:pt x="4608512" y="0"/>
                </a:lnTo>
                <a:cubicBezTo>
                  <a:pt x="4807357" y="0"/>
                  <a:pt x="4968552" y="161195"/>
                  <a:pt x="4968552" y="360040"/>
                </a:cubicBezTo>
                <a:cubicBezTo>
                  <a:pt x="4968552" y="558885"/>
                  <a:pt x="4807357" y="720080"/>
                  <a:pt x="4608512" y="720080"/>
                </a:cubicBezTo>
                <a:lnTo>
                  <a:pt x="3539923" y="720080"/>
                </a:lnTo>
                <a:cubicBezTo>
                  <a:pt x="3579486" y="607368"/>
                  <a:pt x="3600400" y="486147"/>
                  <a:pt x="3600400" y="360040"/>
                </a:cubicBezTo>
                <a:cubicBezTo>
                  <a:pt x="3600400" y="233934"/>
                  <a:pt x="3579486" y="112712"/>
                  <a:pt x="3539923" y="0"/>
                </a:cubicBezTo>
                <a:close/>
                <a:moveTo>
                  <a:pt x="360040" y="0"/>
                </a:moveTo>
                <a:lnTo>
                  <a:pt x="1428630" y="0"/>
                </a:lnTo>
                <a:cubicBezTo>
                  <a:pt x="1389066" y="112712"/>
                  <a:pt x="1368152" y="233934"/>
                  <a:pt x="1368152" y="360040"/>
                </a:cubicBezTo>
                <a:cubicBezTo>
                  <a:pt x="1368152" y="486147"/>
                  <a:pt x="1389066" y="607368"/>
                  <a:pt x="1428630" y="720080"/>
                </a:cubicBez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4"/>
          <p:cNvSpPr/>
          <p:nvPr/>
        </p:nvSpPr>
        <p:spPr>
          <a:xfrm rot="8100000">
            <a:off x="2626214" y="2391109"/>
            <a:ext cx="3960440" cy="573977"/>
          </a:xfrm>
          <a:custGeom>
            <a:avLst/>
            <a:gdLst/>
            <a:ahLst/>
            <a:cxnLst/>
            <a:rect l="l" t="t" r="r" b="b"/>
            <a:pathLst>
              <a:path w="4968552" h="720080">
                <a:moveTo>
                  <a:pt x="3539923" y="0"/>
                </a:moveTo>
                <a:lnTo>
                  <a:pt x="4608512" y="0"/>
                </a:lnTo>
                <a:cubicBezTo>
                  <a:pt x="4807357" y="0"/>
                  <a:pt x="4968552" y="161195"/>
                  <a:pt x="4968552" y="360040"/>
                </a:cubicBezTo>
                <a:cubicBezTo>
                  <a:pt x="4968552" y="558885"/>
                  <a:pt x="4807357" y="720080"/>
                  <a:pt x="4608512" y="720080"/>
                </a:cubicBezTo>
                <a:lnTo>
                  <a:pt x="3539923" y="720080"/>
                </a:lnTo>
                <a:cubicBezTo>
                  <a:pt x="3579486" y="607368"/>
                  <a:pt x="3600400" y="486147"/>
                  <a:pt x="3600400" y="360040"/>
                </a:cubicBezTo>
                <a:cubicBezTo>
                  <a:pt x="3600400" y="233934"/>
                  <a:pt x="3579486" y="112712"/>
                  <a:pt x="3539923" y="0"/>
                </a:cubicBezTo>
                <a:close/>
                <a:moveTo>
                  <a:pt x="360040" y="0"/>
                </a:moveTo>
                <a:lnTo>
                  <a:pt x="1428630" y="0"/>
                </a:lnTo>
                <a:cubicBezTo>
                  <a:pt x="1389066" y="112712"/>
                  <a:pt x="1368152" y="233934"/>
                  <a:pt x="1368152" y="360040"/>
                </a:cubicBezTo>
                <a:cubicBezTo>
                  <a:pt x="1368152" y="486147"/>
                  <a:pt x="1389066" y="607368"/>
                  <a:pt x="1428630" y="720080"/>
                </a:cubicBez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00673" y="1872336"/>
            <a:ext cx="1611520" cy="1611520"/>
            <a:chOff x="3686373" y="2075063"/>
            <a:chExt cx="1611520" cy="1611520"/>
          </a:xfrm>
        </p:grpSpPr>
        <p:sp>
          <p:nvSpPr>
            <p:cNvPr id="11" name="椭圆 10"/>
            <p:cNvSpPr/>
            <p:nvPr/>
          </p:nvSpPr>
          <p:spPr>
            <a:xfrm rot="2700000">
              <a:off x="3686373" y="2075063"/>
              <a:ext cx="1611520" cy="161152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259311" y="2435302"/>
              <a:ext cx="465644" cy="464505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09628" y="3003798"/>
              <a:ext cx="1415772" cy="369332"/>
            </a:xfrm>
            <a:prstGeom prst="rect">
              <a:avLst/>
            </a:prstGeom>
            <a:noFill/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KEY WORD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34191" y="1341245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65278" y="1261580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47819" y="1341245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09592" y="1261580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47819" y="3632947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09592" y="3540614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51953" y="3632947"/>
            <a:ext cx="453970" cy="369332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5278" y="3540614"/>
            <a:ext cx="20160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1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1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5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5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6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8" grpId="0" animBg="1"/>
          <p:bldP spid="8" grpId="1" animBg="1"/>
          <p:bldP spid="9" grpId="0" animBg="1"/>
          <p:bldP spid="9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1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1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45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7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4" grpId="1"/>
          <p:bldP spid="55" grpId="0"/>
          <p:bldP spid="8" grpId="0" animBg="1"/>
          <p:bldP spid="8" grpId="1" animBg="1"/>
          <p:bldP spid="9" grpId="0" animBg="1"/>
          <p:bldP spid="9" grpId="1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2627784" y="1922884"/>
            <a:ext cx="727075" cy="7386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3995936" y="1922884"/>
            <a:ext cx="40115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单击此处添加小标题</a:t>
            </a:r>
            <a:endParaRPr lang="en-US" altLang="zh-CN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您的内容打在这里，或者通过复制您的文本后，在此框中选择粘贴，并选择只保留文字；</a:t>
            </a:r>
          </a:p>
        </p:txBody>
      </p:sp>
    </p:spTree>
    <p:extLst>
      <p:ext uri="{BB962C8B-B14F-4D97-AF65-F5344CB8AC3E}">
        <p14:creationId xmlns:p14="http://schemas.microsoft.com/office/powerpoint/2010/main" val="2928728789"/>
      </p:ext>
    </p:extLst>
  </p:cSld>
  <p:clrMapOvr>
    <a:masterClrMapping/>
  </p:clrMapOvr>
  <p:transition spd="slow"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36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Straight Connector 13"/>
          <p:cNvCxnSpPr/>
          <p:nvPr/>
        </p:nvCxnSpPr>
        <p:spPr>
          <a:xfrm rot="5400000">
            <a:off x="1072364" y="2928940"/>
            <a:ext cx="271464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4"/>
          <p:cNvCxnSpPr/>
          <p:nvPr/>
        </p:nvCxnSpPr>
        <p:spPr>
          <a:xfrm rot="5400000">
            <a:off x="3286942" y="2928940"/>
            <a:ext cx="271464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5"/>
          <p:cNvCxnSpPr/>
          <p:nvPr/>
        </p:nvCxnSpPr>
        <p:spPr>
          <a:xfrm rot="5400000">
            <a:off x="5501488" y="2928940"/>
            <a:ext cx="271464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KSO_Shape"/>
          <p:cNvSpPr>
            <a:spLocks/>
          </p:cNvSpPr>
          <p:nvPr/>
        </p:nvSpPr>
        <p:spPr bwMode="auto">
          <a:xfrm>
            <a:off x="409387" y="1352101"/>
            <a:ext cx="1455783" cy="1475456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KSO_Shape"/>
          <p:cNvSpPr>
            <a:spLocks/>
          </p:cNvSpPr>
          <p:nvPr/>
        </p:nvSpPr>
        <p:spPr bwMode="auto">
          <a:xfrm>
            <a:off x="2627784" y="1346820"/>
            <a:ext cx="1585778" cy="1223692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KSO_Shape"/>
          <p:cNvSpPr>
            <a:spLocks/>
          </p:cNvSpPr>
          <p:nvPr/>
        </p:nvSpPr>
        <p:spPr bwMode="auto">
          <a:xfrm>
            <a:off x="4952401" y="1660485"/>
            <a:ext cx="1668090" cy="1045336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KSO_Shape"/>
          <p:cNvSpPr>
            <a:spLocks/>
          </p:cNvSpPr>
          <p:nvPr/>
        </p:nvSpPr>
        <p:spPr bwMode="auto">
          <a:xfrm>
            <a:off x="7287142" y="1429867"/>
            <a:ext cx="1209002" cy="1397690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80101" y="3047840"/>
            <a:ext cx="1447393" cy="269551"/>
            <a:chOff x="928662" y="3910468"/>
            <a:chExt cx="2028878" cy="377842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46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1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8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9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0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6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2" name="Rectangle 146"/>
          <p:cNvSpPr/>
          <p:nvPr/>
        </p:nvSpPr>
        <p:spPr>
          <a:xfrm>
            <a:off x="1723554" y="3033986"/>
            <a:ext cx="556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90%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2532597" y="3057582"/>
            <a:ext cx="1447393" cy="269551"/>
            <a:chOff x="928662" y="3910468"/>
            <a:chExt cx="2028878" cy="377842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14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4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5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6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7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8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9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0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3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1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2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2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2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2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4" name="Rectangle 146"/>
          <p:cNvSpPr/>
          <p:nvPr/>
        </p:nvSpPr>
        <p:spPr>
          <a:xfrm>
            <a:off x="3995444" y="3043728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100%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4747143" y="3061694"/>
            <a:ext cx="1447393" cy="269551"/>
            <a:chOff x="4747143" y="3061694"/>
            <a:chExt cx="1447393" cy="269551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46" name="Group 299"/>
            <p:cNvGrpSpPr/>
            <p:nvPr/>
          </p:nvGrpSpPr>
          <p:grpSpPr>
            <a:xfrm>
              <a:off x="4747143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7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7" name="Group 299"/>
            <p:cNvGrpSpPr/>
            <p:nvPr/>
          </p:nvGrpSpPr>
          <p:grpSpPr>
            <a:xfrm>
              <a:off x="4896189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7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Group 299"/>
            <p:cNvGrpSpPr/>
            <p:nvPr/>
          </p:nvGrpSpPr>
          <p:grpSpPr>
            <a:xfrm>
              <a:off x="5045235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7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9" name="Group 299"/>
            <p:cNvGrpSpPr/>
            <p:nvPr/>
          </p:nvGrpSpPr>
          <p:grpSpPr>
            <a:xfrm>
              <a:off x="5194282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0" name="Group 299"/>
            <p:cNvGrpSpPr/>
            <p:nvPr/>
          </p:nvGrpSpPr>
          <p:grpSpPr>
            <a:xfrm>
              <a:off x="5343328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Group 299"/>
            <p:cNvGrpSpPr/>
            <p:nvPr/>
          </p:nvGrpSpPr>
          <p:grpSpPr>
            <a:xfrm>
              <a:off x="5492374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2" name="Group 299"/>
            <p:cNvGrpSpPr/>
            <p:nvPr/>
          </p:nvGrpSpPr>
          <p:grpSpPr>
            <a:xfrm>
              <a:off x="5641420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3" name="Group 299"/>
            <p:cNvGrpSpPr/>
            <p:nvPr/>
          </p:nvGrpSpPr>
          <p:grpSpPr>
            <a:xfrm>
              <a:off x="5790466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6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Group 299"/>
            <p:cNvGrpSpPr/>
            <p:nvPr/>
          </p:nvGrpSpPr>
          <p:grpSpPr>
            <a:xfrm>
              <a:off x="5939513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5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5" name="Group 299"/>
            <p:cNvGrpSpPr/>
            <p:nvPr/>
          </p:nvGrpSpPr>
          <p:grpSpPr>
            <a:xfrm>
              <a:off x="6088560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5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6" name="Rectangle 146"/>
          <p:cNvSpPr/>
          <p:nvPr/>
        </p:nvSpPr>
        <p:spPr>
          <a:xfrm>
            <a:off x="6209990" y="304784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100%</a:t>
            </a:r>
          </a:p>
        </p:txBody>
      </p:sp>
      <p:grpSp>
        <p:nvGrpSpPr>
          <p:cNvPr id="177" name="组合 176"/>
          <p:cNvGrpSpPr/>
          <p:nvPr/>
        </p:nvGrpSpPr>
        <p:grpSpPr>
          <a:xfrm>
            <a:off x="7015090" y="3075548"/>
            <a:ext cx="1447393" cy="269551"/>
            <a:chOff x="7015090" y="3075548"/>
            <a:chExt cx="1447393" cy="269551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78" name="Group 299"/>
            <p:cNvGrpSpPr/>
            <p:nvPr/>
          </p:nvGrpSpPr>
          <p:grpSpPr>
            <a:xfrm>
              <a:off x="7015090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9" name="Group 299"/>
            <p:cNvGrpSpPr/>
            <p:nvPr/>
          </p:nvGrpSpPr>
          <p:grpSpPr>
            <a:xfrm>
              <a:off x="7164136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0" name="Group 299"/>
            <p:cNvGrpSpPr/>
            <p:nvPr/>
          </p:nvGrpSpPr>
          <p:grpSpPr>
            <a:xfrm>
              <a:off x="7313182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1" name="Group 299"/>
            <p:cNvGrpSpPr/>
            <p:nvPr/>
          </p:nvGrpSpPr>
          <p:grpSpPr>
            <a:xfrm>
              <a:off x="7462229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20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2" name="Group 299"/>
            <p:cNvGrpSpPr/>
            <p:nvPr/>
          </p:nvGrpSpPr>
          <p:grpSpPr>
            <a:xfrm>
              <a:off x="7611275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3" name="Group 299"/>
            <p:cNvGrpSpPr/>
            <p:nvPr/>
          </p:nvGrpSpPr>
          <p:grpSpPr>
            <a:xfrm>
              <a:off x="7760321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6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" name="Group 299"/>
            <p:cNvGrpSpPr/>
            <p:nvPr/>
          </p:nvGrpSpPr>
          <p:grpSpPr>
            <a:xfrm>
              <a:off x="7909367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4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5" name="Group 299"/>
            <p:cNvGrpSpPr/>
            <p:nvPr/>
          </p:nvGrpSpPr>
          <p:grpSpPr>
            <a:xfrm>
              <a:off x="8058413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2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Group 299"/>
            <p:cNvGrpSpPr/>
            <p:nvPr/>
          </p:nvGrpSpPr>
          <p:grpSpPr>
            <a:xfrm>
              <a:off x="8207460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90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7" name="Group 299"/>
            <p:cNvGrpSpPr/>
            <p:nvPr/>
          </p:nvGrpSpPr>
          <p:grpSpPr>
            <a:xfrm>
              <a:off x="8356507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188" name="Freeform 12"/>
              <p:cNvSpPr>
                <a:spLocks/>
              </p:cNvSpPr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08" name="Rectangle 146"/>
          <p:cNvSpPr/>
          <p:nvPr/>
        </p:nvSpPr>
        <p:spPr>
          <a:xfrm>
            <a:off x="8477937" y="3061694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100%</a:t>
            </a:r>
          </a:p>
        </p:txBody>
      </p:sp>
      <p:sp>
        <p:nvSpPr>
          <p:cNvPr id="209" name="Rectangle 364"/>
          <p:cNvSpPr/>
          <p:nvPr/>
        </p:nvSpPr>
        <p:spPr>
          <a:xfrm>
            <a:off x="289700" y="3611459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重庆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0" name="Rectangle 373"/>
          <p:cNvSpPr/>
          <p:nvPr/>
        </p:nvSpPr>
        <p:spPr>
          <a:xfrm>
            <a:off x="212355" y="3912125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11" name="Rectangle 364"/>
          <p:cNvSpPr/>
          <p:nvPr/>
        </p:nvSpPr>
        <p:spPr>
          <a:xfrm>
            <a:off x="2609942" y="3567676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江苏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2" name="Rectangle 373"/>
          <p:cNvSpPr/>
          <p:nvPr/>
        </p:nvSpPr>
        <p:spPr>
          <a:xfrm>
            <a:off x="2532597" y="3868342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13" name="Rectangle 364"/>
          <p:cNvSpPr/>
          <p:nvPr/>
        </p:nvSpPr>
        <p:spPr>
          <a:xfrm>
            <a:off x="4735854" y="3557911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江西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4" name="Rectangle 373"/>
          <p:cNvSpPr/>
          <p:nvPr/>
        </p:nvSpPr>
        <p:spPr>
          <a:xfrm>
            <a:off x="4658509" y="3858577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215" name="Rectangle 364"/>
          <p:cNvSpPr/>
          <p:nvPr/>
        </p:nvSpPr>
        <p:spPr>
          <a:xfrm>
            <a:off x="6927618" y="3555051"/>
            <a:ext cx="1685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浙江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6" name="Rectangle 373"/>
          <p:cNvSpPr/>
          <p:nvPr/>
        </p:nvSpPr>
        <p:spPr>
          <a:xfrm>
            <a:off x="6850273" y="3855717"/>
            <a:ext cx="211441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47932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1" grpId="0" animBg="1"/>
      <p:bldP spid="42" grpId="0" animBg="1"/>
      <p:bldP spid="43" grpId="0" animBg="1"/>
      <p:bldP spid="44" grpId="0" animBg="1"/>
      <p:bldP spid="112" grpId="0"/>
      <p:bldP spid="144" grpId="0"/>
      <p:bldP spid="176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04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9"/>
          <p:cNvSpPr/>
          <p:nvPr/>
        </p:nvSpPr>
        <p:spPr>
          <a:xfrm>
            <a:off x="642910" y="4166272"/>
            <a:ext cx="777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zh-CN" altLang="en-US" sz="10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；</a:t>
            </a:r>
            <a:endParaRPr lang="id-ID" altLang="zh-CN" sz="1000" dirty="0">
              <a:solidFill>
                <a:srgbClr val="FFFFFF"/>
              </a:solidFill>
              <a:latin typeface="Arial"/>
              <a:ea typeface="Open Sans Light" pitchFamily="34" charset="0"/>
              <a:cs typeface="Open Sans Light" pitchFamily="34" charset="0"/>
            </a:endParaRPr>
          </a:p>
          <a:p>
            <a:pPr algn="ctr" defTabSz="685800">
              <a:lnSpc>
                <a:spcPct val="150000"/>
              </a:lnSpc>
            </a:pPr>
            <a:r>
              <a:rPr lang="zh-CN" altLang="en-US" sz="1000" dirty="0">
                <a:solidFill>
                  <a:srgbClr val="FFFFFF"/>
                </a:solidFill>
                <a:latin typeface="微软雅黑" pitchFamily="34" charset="-122"/>
                <a:ea typeface="微软雅黑"/>
              </a:rPr>
              <a:t>您的内容打在这里，或者通过复制您的文本后，在此框中选择粘贴，并选择只保留文字</a:t>
            </a:r>
            <a:endParaRPr lang="id-ID" altLang="zh-CN" sz="1000" dirty="0">
              <a:solidFill>
                <a:srgbClr val="FFFFFF"/>
              </a:solidFill>
              <a:latin typeface="Arial"/>
              <a:ea typeface="Open Sans Light" pitchFamily="34" charset="0"/>
              <a:cs typeface="Open Sans Light" pitchFamily="34" charset="0"/>
            </a:endParaRPr>
          </a:p>
          <a:p>
            <a:pPr algn="ctr" defTabSz="685800">
              <a:lnSpc>
                <a:spcPct val="150000"/>
              </a:lnSpc>
            </a:pPr>
            <a:endParaRPr lang="id-ID" altLang="zh-CN" sz="1000" dirty="0">
              <a:solidFill>
                <a:srgbClr val="FFFFFF"/>
              </a:solidFill>
              <a:latin typeface="Arial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" name="Group 16"/>
          <p:cNvGrpSpPr/>
          <p:nvPr/>
        </p:nvGrpSpPr>
        <p:grpSpPr>
          <a:xfrm>
            <a:off x="5072066" y="1428742"/>
            <a:ext cx="3643338" cy="1989055"/>
            <a:chOff x="5072066" y="1428742"/>
            <a:chExt cx="3643338" cy="1989055"/>
          </a:xfrm>
        </p:grpSpPr>
        <p:sp>
          <p:nvSpPr>
            <p:cNvPr id="30" name="Rectangle 2"/>
            <p:cNvSpPr/>
            <p:nvPr/>
          </p:nvSpPr>
          <p:spPr>
            <a:xfrm>
              <a:off x="5072066" y="1857370"/>
              <a:ext cx="3429024" cy="15604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6616" indent="-356616" defTabSz="685800">
                <a:spcBef>
                  <a:spcPts val="250"/>
                </a:spcBef>
              </a:pPr>
              <a:endParaRPr lang="id-ID" sz="900" dirty="0">
                <a:solidFill>
                  <a:srgbClr val="FFFFFF"/>
                </a:solidFill>
                <a:latin typeface="Arial"/>
                <a:ea typeface="微软雅黑"/>
                <a:cs typeface="Open Sans Light" pitchFamily="34" charset="0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您的内容打在这里，或者通过复制您的文本后，在此框中选择粘贴，并选择只保留文字；</a:t>
              </a:r>
              <a:endParaRPr lang="en-US" altLang="zh-CN" sz="900" dirty="0">
                <a:solidFill>
                  <a:srgbClr val="FFFFFF"/>
                </a:solidFill>
                <a:latin typeface="微软雅黑" pitchFamily="34" charset="-122"/>
                <a:ea typeface="微软雅黑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sz="900" dirty="0">
                <a:solidFill>
                  <a:srgbClr val="FFFFFF"/>
                </a:solidFill>
                <a:latin typeface="Arial"/>
                <a:ea typeface="微软雅黑"/>
                <a:cs typeface="Open Sans Light" pitchFamily="34" charset="0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您的内容打在这里，或者通过复制您的文本后，在此框中选择粘贴，并选择只保留文字；</a:t>
              </a:r>
              <a:endParaRPr lang="en-US" altLang="zh-CN" sz="900" dirty="0">
                <a:solidFill>
                  <a:srgbClr val="FFFFFF"/>
                </a:solidFill>
                <a:latin typeface="微软雅黑" pitchFamily="34" charset="-122"/>
                <a:ea typeface="微软雅黑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altLang="zh-CN" sz="900" dirty="0">
                <a:solidFill>
                  <a:srgbClr val="FFFFFF"/>
                </a:solidFill>
                <a:latin typeface="Arial"/>
                <a:ea typeface="Open Sans Light" pitchFamily="34" charset="0"/>
                <a:cs typeface="Open Sans Light" pitchFamily="34" charset="0"/>
              </a:endParaRPr>
            </a:p>
            <a:p>
              <a:pPr marL="171450" indent="-171450" defTabSz="68580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您的内容打在这里，或者通过复制您的文本后，在此框中选择粘贴，并选择只保留文字；</a:t>
              </a:r>
              <a:endParaRPr lang="id-ID" altLang="zh-CN" sz="900" dirty="0">
                <a:solidFill>
                  <a:srgbClr val="FFFFFF"/>
                </a:solidFill>
                <a:latin typeface="Arial"/>
                <a:ea typeface="Open Sans Light" pitchFamily="34" charset="0"/>
                <a:cs typeface="Open Sans Light" pitchFamily="34" charset="0"/>
              </a:endParaRPr>
            </a:p>
          </p:txBody>
        </p:sp>
        <p:sp>
          <p:nvSpPr>
            <p:cNvPr id="31" name="Rectangle 15"/>
            <p:cNvSpPr/>
            <p:nvPr/>
          </p:nvSpPr>
          <p:spPr>
            <a:xfrm>
              <a:off x="5072066" y="1428742"/>
              <a:ext cx="36433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/>
                </a:rPr>
                <a:t>您的内容打在这里，或者通过复制您的文本后，在此框中选择粘贴，并选择只保留文字</a:t>
              </a:r>
              <a:endParaRPr lang="id-ID" altLang="zh-CN" sz="1000" dirty="0">
                <a:solidFill>
                  <a:srgbClr val="FFFFFF"/>
                </a:solidFill>
                <a:latin typeface="Arial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9849" y="1315301"/>
            <a:ext cx="4231670" cy="2707234"/>
            <a:chOff x="409849" y="1315301"/>
            <a:chExt cx="4231670" cy="2707234"/>
          </a:xfrm>
        </p:grpSpPr>
        <p:grpSp>
          <p:nvGrpSpPr>
            <p:cNvPr id="33" name="组合 32"/>
            <p:cNvGrpSpPr/>
            <p:nvPr/>
          </p:nvGrpSpPr>
          <p:grpSpPr>
            <a:xfrm>
              <a:off x="774529" y="3714758"/>
              <a:ext cx="3450988" cy="307777"/>
              <a:chOff x="774529" y="3714758"/>
              <a:chExt cx="3450988" cy="307777"/>
            </a:xfrm>
          </p:grpSpPr>
          <p:sp>
            <p:nvSpPr>
              <p:cNvPr id="44" name="Rectangle 11"/>
              <p:cNvSpPr/>
              <p:nvPr/>
            </p:nvSpPr>
            <p:spPr>
              <a:xfrm>
                <a:off x="774529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5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5" name="Rectangle 12"/>
              <p:cNvSpPr/>
              <p:nvPr/>
            </p:nvSpPr>
            <p:spPr>
              <a:xfrm>
                <a:off x="1774661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6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6" name="Rectangle 13"/>
              <p:cNvSpPr/>
              <p:nvPr/>
            </p:nvSpPr>
            <p:spPr>
              <a:xfrm>
                <a:off x="2643174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7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7" name="Rectangle 14"/>
              <p:cNvSpPr/>
              <p:nvPr/>
            </p:nvSpPr>
            <p:spPr>
              <a:xfrm>
                <a:off x="3643306" y="3714758"/>
                <a:ext cx="582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201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Open Sans" pitchFamily="34" charset="0"/>
                    <a:cs typeface="Open Sans" pitchFamily="34" charset="0"/>
                  </a:rPr>
                  <a:t>8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Open Sans" pitchFamily="34" charset="0"/>
                  <a:cs typeface="Open Sans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09849" y="1315301"/>
              <a:ext cx="4231670" cy="2293571"/>
              <a:chOff x="1184565" y="1248617"/>
              <a:chExt cx="3780000" cy="2048765"/>
            </a:xfrm>
          </p:grpSpPr>
          <p:sp>
            <p:nvSpPr>
              <p:cNvPr id="35" name="Freeform 5"/>
              <p:cNvSpPr>
                <a:spLocks/>
              </p:cNvSpPr>
              <p:nvPr/>
            </p:nvSpPr>
            <p:spPr bwMode="auto">
              <a:xfrm>
                <a:off x="2159574" y="1920932"/>
                <a:ext cx="551051" cy="1362295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C838C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2710625" y="1920932"/>
                <a:ext cx="551051" cy="1362295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838C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7" name="Freeform 5"/>
              <p:cNvSpPr>
                <a:spLocks/>
              </p:cNvSpPr>
              <p:nvPr/>
            </p:nvSpPr>
            <p:spPr bwMode="auto">
              <a:xfrm>
                <a:off x="2986152" y="1248617"/>
                <a:ext cx="551051" cy="2034610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8AE0D4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3537203" y="1248617"/>
                <a:ext cx="551051" cy="2034610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E0D4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>
                <a:off x="1332996" y="2545900"/>
                <a:ext cx="551051" cy="737327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A9F8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884048" y="2545900"/>
                <a:ext cx="551051" cy="737327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9F8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>
                <a:off x="3812728" y="2181123"/>
                <a:ext cx="551051" cy="1102103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BFA9A">
                  <a:alpha val="9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363780" y="2181123"/>
                <a:ext cx="551051" cy="1102103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A9A">
                  <a:alpha val="85000"/>
                </a:srgb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3" name="Rectangle 95"/>
              <p:cNvSpPr/>
              <p:nvPr/>
            </p:nvSpPr>
            <p:spPr>
              <a:xfrm>
                <a:off x="1184565" y="3271941"/>
                <a:ext cx="3780000" cy="2544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09303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971600" y="1778868"/>
            <a:ext cx="777686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72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 批评指导</a:t>
            </a:r>
            <a:endParaRPr lang="en-US" altLang="zh-CN" sz="72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4953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2780" y="2209012"/>
            <a:ext cx="447537" cy="49244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831" y="2211716"/>
            <a:ext cx="7017758" cy="4927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58" tIns="0" rIns="134958" bIns="0" anchor="ctr"/>
          <a:lstStyle/>
          <a:p>
            <a:pPr algn="ctr">
              <a:defRPr/>
            </a:pPr>
            <a:r>
              <a:rPr lang="en-US" altLang="zh-CN" sz="2099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099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2" y="1636064"/>
            <a:ext cx="6982051" cy="58127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399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6983462" y="1633035"/>
            <a:ext cx="640078" cy="58430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7186" y="2939859"/>
            <a:ext cx="5178208" cy="12691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800"/>
              </a:lnSpc>
            </a:pP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3294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12596" y="1423756"/>
            <a:ext cx="3035238" cy="2833237"/>
            <a:chOff x="1356184" y="1198174"/>
            <a:chExt cx="3035238" cy="2833237"/>
          </a:xfrm>
          <a:solidFill>
            <a:srgbClr val="414455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1356184" y="1198174"/>
              <a:ext cx="3035238" cy="2833237"/>
              <a:chOff x="1356184" y="1198174"/>
              <a:chExt cx="3035238" cy="2833237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1356184" y="2251948"/>
                <a:ext cx="2361706" cy="1779463"/>
                <a:chOff x="1356184" y="2251948"/>
                <a:chExt cx="2361706" cy="1779463"/>
              </a:xfrm>
              <a:grpFill/>
            </p:grpSpPr>
            <p:sp>
              <p:nvSpPr>
                <p:cNvPr id="15" name="Freeform 5"/>
                <p:cNvSpPr>
                  <a:spLocks noEditPoints="1"/>
                </p:cNvSpPr>
                <p:nvPr/>
              </p:nvSpPr>
              <p:spPr bwMode="auto">
                <a:xfrm>
                  <a:off x="1356184" y="2251948"/>
                  <a:ext cx="1464389" cy="895164"/>
                </a:xfrm>
                <a:custGeom>
                  <a:avLst/>
                  <a:gdLst>
                    <a:gd name="T0" fmla="*/ 1069975 w 674"/>
                    <a:gd name="T1" fmla="*/ 654050 h 412"/>
                    <a:gd name="T2" fmla="*/ 1065213 w 674"/>
                    <a:gd name="T3" fmla="*/ 652463 h 412"/>
                    <a:gd name="T4" fmla="*/ 0 w 674"/>
                    <a:gd name="T5" fmla="*/ 522288 h 412"/>
                    <a:gd name="T6" fmla="*/ 4763 w 674"/>
                    <a:gd name="T7" fmla="*/ 519113 h 412"/>
                    <a:gd name="T8" fmla="*/ 641350 w 674"/>
                    <a:gd name="T9" fmla="*/ 0 h 412"/>
                    <a:gd name="T10" fmla="*/ 1069975 w 674"/>
                    <a:gd name="T11" fmla="*/ 654050 h 412"/>
                    <a:gd name="T12" fmla="*/ 7938 w 674"/>
                    <a:gd name="T13" fmla="*/ 519113 h 412"/>
                    <a:gd name="T14" fmla="*/ 1062038 w 674"/>
                    <a:gd name="T15" fmla="*/ 649288 h 412"/>
                    <a:gd name="T16" fmla="*/ 641350 w 674"/>
                    <a:gd name="T17" fmla="*/ 6350 h 412"/>
                    <a:gd name="T18" fmla="*/ 7938 w 674"/>
                    <a:gd name="T19" fmla="*/ 519113 h 4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74" h="412">
                      <a:moveTo>
                        <a:pt x="674" y="412"/>
                      </a:moveTo>
                      <a:lnTo>
                        <a:pt x="671" y="411"/>
                      </a:lnTo>
                      <a:lnTo>
                        <a:pt x="0" y="329"/>
                      </a:lnTo>
                      <a:lnTo>
                        <a:pt x="3" y="327"/>
                      </a:lnTo>
                      <a:lnTo>
                        <a:pt x="404" y="0"/>
                      </a:lnTo>
                      <a:lnTo>
                        <a:pt x="674" y="412"/>
                      </a:lnTo>
                      <a:close/>
                      <a:moveTo>
                        <a:pt x="5" y="327"/>
                      </a:moveTo>
                      <a:lnTo>
                        <a:pt x="669" y="409"/>
                      </a:lnTo>
                      <a:lnTo>
                        <a:pt x="404" y="4"/>
                      </a:lnTo>
                      <a:lnTo>
                        <a:pt x="5" y="32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360529" y="2962429"/>
                  <a:ext cx="827793" cy="929927"/>
                </a:xfrm>
                <a:custGeom>
                  <a:avLst/>
                  <a:gdLst>
                    <a:gd name="T0" fmla="*/ 601663 w 381"/>
                    <a:gd name="T1" fmla="*/ 679450 h 428"/>
                    <a:gd name="T2" fmla="*/ 0 w 381"/>
                    <a:gd name="T3" fmla="*/ 3175 h 428"/>
                    <a:gd name="T4" fmla="*/ 1588 w 381"/>
                    <a:gd name="T5" fmla="*/ 0 h 428"/>
                    <a:gd name="T6" fmla="*/ 604838 w 381"/>
                    <a:gd name="T7" fmla="*/ 677863 h 428"/>
                    <a:gd name="T8" fmla="*/ 601663 w 381"/>
                    <a:gd name="T9" fmla="*/ 679450 h 4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1" h="428">
                      <a:moveTo>
                        <a:pt x="379" y="428"/>
                      </a:move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381" y="427"/>
                      </a:lnTo>
                      <a:lnTo>
                        <a:pt x="379" y="42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Freeform 7"/>
                <p:cNvSpPr>
                  <a:spLocks noEditPoints="1"/>
                </p:cNvSpPr>
                <p:nvPr/>
              </p:nvSpPr>
              <p:spPr bwMode="auto">
                <a:xfrm>
                  <a:off x="2179630" y="3138420"/>
                  <a:ext cx="1538260" cy="892991"/>
                </a:xfrm>
                <a:custGeom>
                  <a:avLst/>
                  <a:gdLst>
                    <a:gd name="T0" fmla="*/ 1123950 w 708"/>
                    <a:gd name="T1" fmla="*/ 652463 h 411"/>
                    <a:gd name="T2" fmla="*/ 0 w 708"/>
                    <a:gd name="T3" fmla="*/ 552450 h 411"/>
                    <a:gd name="T4" fmla="*/ 463550 w 708"/>
                    <a:gd name="T5" fmla="*/ 0 h 411"/>
                    <a:gd name="T6" fmla="*/ 465138 w 708"/>
                    <a:gd name="T7" fmla="*/ 1588 h 411"/>
                    <a:gd name="T8" fmla="*/ 1123950 w 708"/>
                    <a:gd name="T9" fmla="*/ 652463 h 411"/>
                    <a:gd name="T10" fmla="*/ 7938 w 708"/>
                    <a:gd name="T11" fmla="*/ 547688 h 411"/>
                    <a:gd name="T12" fmla="*/ 1112838 w 708"/>
                    <a:gd name="T13" fmla="*/ 649288 h 411"/>
                    <a:gd name="T14" fmla="*/ 463550 w 708"/>
                    <a:gd name="T15" fmla="*/ 6350 h 411"/>
                    <a:gd name="T16" fmla="*/ 7938 w 708"/>
                    <a:gd name="T17" fmla="*/ 547688 h 4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08" h="411">
                      <a:moveTo>
                        <a:pt x="708" y="411"/>
                      </a:moveTo>
                      <a:lnTo>
                        <a:pt x="0" y="348"/>
                      </a:lnTo>
                      <a:lnTo>
                        <a:pt x="292" y="0"/>
                      </a:lnTo>
                      <a:lnTo>
                        <a:pt x="293" y="1"/>
                      </a:lnTo>
                      <a:lnTo>
                        <a:pt x="708" y="411"/>
                      </a:lnTo>
                      <a:close/>
                      <a:moveTo>
                        <a:pt x="5" y="345"/>
                      </a:moveTo>
                      <a:lnTo>
                        <a:pt x="701" y="409"/>
                      </a:lnTo>
                      <a:lnTo>
                        <a:pt x="292" y="4"/>
                      </a:lnTo>
                      <a:lnTo>
                        <a:pt x="5" y="34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2231774" y="1198174"/>
                <a:ext cx="2159648" cy="1948937"/>
                <a:chOff x="2231774" y="1198174"/>
                <a:chExt cx="2159648" cy="1948937"/>
              </a:xfrm>
              <a:grpFill/>
            </p:grpSpPr>
            <p:sp>
              <p:nvSpPr>
                <p:cNvPr id="13" name="Freeform 8"/>
                <p:cNvSpPr>
                  <a:spLocks noEditPoints="1"/>
                </p:cNvSpPr>
                <p:nvPr/>
              </p:nvSpPr>
              <p:spPr bwMode="auto">
                <a:xfrm>
                  <a:off x="2853162" y="1232938"/>
                  <a:ext cx="1538260" cy="1914173"/>
                </a:xfrm>
                <a:custGeom>
                  <a:avLst/>
                  <a:gdLst>
                    <a:gd name="T0" fmla="*/ 0 w 708"/>
                    <a:gd name="T1" fmla="*/ 1398588 h 881"/>
                    <a:gd name="T2" fmla="*/ 176213 w 708"/>
                    <a:gd name="T3" fmla="*/ 0 h 881"/>
                    <a:gd name="T4" fmla="*/ 179388 w 708"/>
                    <a:gd name="T5" fmla="*/ 4763 h 881"/>
                    <a:gd name="T6" fmla="*/ 1123950 w 708"/>
                    <a:gd name="T7" fmla="*/ 1160463 h 881"/>
                    <a:gd name="T8" fmla="*/ 1120775 w 708"/>
                    <a:gd name="T9" fmla="*/ 1162050 h 881"/>
                    <a:gd name="T10" fmla="*/ 0 w 708"/>
                    <a:gd name="T11" fmla="*/ 1398588 h 881"/>
                    <a:gd name="T12" fmla="*/ 179388 w 708"/>
                    <a:gd name="T13" fmla="*/ 11113 h 881"/>
                    <a:gd name="T14" fmla="*/ 4763 w 708"/>
                    <a:gd name="T15" fmla="*/ 1393825 h 881"/>
                    <a:gd name="T16" fmla="*/ 1117600 w 708"/>
                    <a:gd name="T17" fmla="*/ 1157288 h 881"/>
                    <a:gd name="T18" fmla="*/ 179388 w 708"/>
                    <a:gd name="T19" fmla="*/ 11113 h 88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08" h="881">
                      <a:moveTo>
                        <a:pt x="0" y="881"/>
                      </a:moveTo>
                      <a:lnTo>
                        <a:pt x="111" y="0"/>
                      </a:lnTo>
                      <a:lnTo>
                        <a:pt x="113" y="3"/>
                      </a:lnTo>
                      <a:lnTo>
                        <a:pt x="708" y="731"/>
                      </a:lnTo>
                      <a:lnTo>
                        <a:pt x="706" y="732"/>
                      </a:lnTo>
                      <a:lnTo>
                        <a:pt x="0" y="881"/>
                      </a:lnTo>
                      <a:close/>
                      <a:moveTo>
                        <a:pt x="113" y="7"/>
                      </a:moveTo>
                      <a:lnTo>
                        <a:pt x="3" y="878"/>
                      </a:lnTo>
                      <a:lnTo>
                        <a:pt x="704" y="729"/>
                      </a:lnTo>
                      <a:lnTo>
                        <a:pt x="113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2231774" y="1198174"/>
                  <a:ext cx="923391" cy="1060291"/>
                </a:xfrm>
                <a:custGeom>
                  <a:avLst/>
                  <a:gdLst>
                    <a:gd name="T0" fmla="*/ 3175 w 425"/>
                    <a:gd name="T1" fmla="*/ 774700 h 488"/>
                    <a:gd name="T2" fmla="*/ 0 w 425"/>
                    <a:gd name="T3" fmla="*/ 771525 h 488"/>
                    <a:gd name="T4" fmla="*/ 673100 w 425"/>
                    <a:gd name="T5" fmla="*/ 0 h 488"/>
                    <a:gd name="T6" fmla="*/ 674688 w 425"/>
                    <a:gd name="T7" fmla="*/ 1588 h 488"/>
                    <a:gd name="T8" fmla="*/ 3175 w 425"/>
                    <a:gd name="T9" fmla="*/ 774700 h 4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5" h="488">
                      <a:moveTo>
                        <a:pt x="2" y="488"/>
                      </a:moveTo>
                      <a:lnTo>
                        <a:pt x="0" y="486"/>
                      </a:lnTo>
                      <a:lnTo>
                        <a:pt x="424" y="0"/>
                      </a:lnTo>
                      <a:lnTo>
                        <a:pt x="425" y="1"/>
                      </a:lnTo>
                      <a:lnTo>
                        <a:pt x="2" y="48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marL="0" marR="0" lvl="0" indent="0" defTabSz="81633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707027" y="2819029"/>
              <a:ext cx="682223" cy="1210210"/>
            </a:xfrm>
            <a:custGeom>
              <a:avLst/>
              <a:gdLst>
                <a:gd name="T0" fmla="*/ 3175 w 314"/>
                <a:gd name="T1" fmla="*/ 884238 h 557"/>
                <a:gd name="T2" fmla="*/ 0 w 314"/>
                <a:gd name="T3" fmla="*/ 884238 h 557"/>
                <a:gd name="T4" fmla="*/ 495300 w 314"/>
                <a:gd name="T5" fmla="*/ 0 h 557"/>
                <a:gd name="T6" fmla="*/ 498475 w 314"/>
                <a:gd name="T7" fmla="*/ 1588 h 557"/>
                <a:gd name="T8" fmla="*/ 3175 w 314"/>
                <a:gd name="T9" fmla="*/ 884238 h 5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4" h="557">
                  <a:moveTo>
                    <a:pt x="2" y="557"/>
                  </a:moveTo>
                  <a:lnTo>
                    <a:pt x="0" y="557"/>
                  </a:lnTo>
                  <a:lnTo>
                    <a:pt x="312" y="0"/>
                  </a:lnTo>
                  <a:lnTo>
                    <a:pt x="314" y="1"/>
                  </a:lnTo>
                  <a:lnTo>
                    <a:pt x="2" y="5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val 951"/>
          <p:cNvSpPr>
            <a:spLocks noChangeArrowheads="1"/>
          </p:cNvSpPr>
          <p:nvPr/>
        </p:nvSpPr>
        <p:spPr bwMode="auto">
          <a:xfrm>
            <a:off x="1790360" y="2853411"/>
            <a:ext cx="1049407" cy="104508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9" name="Oval 952"/>
          <p:cNvSpPr>
            <a:spLocks noChangeArrowheads="1"/>
          </p:cNvSpPr>
          <p:nvPr/>
        </p:nvSpPr>
        <p:spPr bwMode="auto">
          <a:xfrm>
            <a:off x="491095" y="2746946"/>
            <a:ext cx="775649" cy="7756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0" name="Oval 953"/>
          <p:cNvSpPr>
            <a:spLocks noChangeArrowheads="1"/>
          </p:cNvSpPr>
          <p:nvPr/>
        </p:nvSpPr>
        <p:spPr bwMode="auto">
          <a:xfrm>
            <a:off x="2959263" y="3996265"/>
            <a:ext cx="469300" cy="46930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1" name="Oval 954"/>
          <p:cNvSpPr>
            <a:spLocks noChangeArrowheads="1"/>
          </p:cNvSpPr>
          <p:nvPr/>
        </p:nvSpPr>
        <p:spPr bwMode="auto">
          <a:xfrm>
            <a:off x="2177097" y="1078292"/>
            <a:ext cx="921218" cy="91906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2" name="Oval 955"/>
          <p:cNvSpPr>
            <a:spLocks noChangeArrowheads="1"/>
          </p:cNvSpPr>
          <p:nvPr/>
        </p:nvSpPr>
        <p:spPr bwMode="auto">
          <a:xfrm>
            <a:off x="1612200" y="3987574"/>
            <a:ext cx="258550" cy="260727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3" name="Oval 956"/>
          <p:cNvSpPr>
            <a:spLocks noChangeArrowheads="1"/>
          </p:cNvSpPr>
          <p:nvPr/>
        </p:nvSpPr>
        <p:spPr bwMode="auto">
          <a:xfrm>
            <a:off x="3419872" y="2570956"/>
            <a:ext cx="919046" cy="91689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4" name="Oval 957"/>
          <p:cNvSpPr>
            <a:spLocks noChangeArrowheads="1"/>
          </p:cNvSpPr>
          <p:nvPr/>
        </p:nvSpPr>
        <p:spPr bwMode="auto">
          <a:xfrm>
            <a:off x="1581782" y="2273292"/>
            <a:ext cx="417155" cy="41716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5" name="Oval 952"/>
          <p:cNvSpPr>
            <a:spLocks noChangeArrowheads="1"/>
          </p:cNvSpPr>
          <p:nvPr/>
        </p:nvSpPr>
        <p:spPr bwMode="auto">
          <a:xfrm>
            <a:off x="4724728" y="2877246"/>
            <a:ext cx="279320" cy="279596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sz="1600" kern="0">
              <a:solidFill>
                <a:schemeClr val="bg1"/>
              </a:solidFill>
            </a:endParaRPr>
          </a:p>
        </p:txBody>
      </p:sp>
      <p:sp>
        <p:nvSpPr>
          <p:cNvPr id="26" name="Oval 952"/>
          <p:cNvSpPr>
            <a:spLocks noChangeArrowheads="1"/>
          </p:cNvSpPr>
          <p:nvPr/>
        </p:nvSpPr>
        <p:spPr bwMode="auto">
          <a:xfrm>
            <a:off x="4724728" y="3285291"/>
            <a:ext cx="279320" cy="279596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defTabSz="816337"/>
            <a:endParaRPr lang="zh-CN" altLang="zh-CN" sz="1600" kern="0">
              <a:solidFill>
                <a:schemeClr val="bg1"/>
              </a:solidFill>
            </a:endParaRPr>
          </a:p>
        </p:txBody>
      </p:sp>
      <p:sp>
        <p:nvSpPr>
          <p:cNvPr id="27" name="Oval 952"/>
          <p:cNvSpPr>
            <a:spLocks noChangeArrowheads="1"/>
          </p:cNvSpPr>
          <p:nvPr/>
        </p:nvSpPr>
        <p:spPr bwMode="auto">
          <a:xfrm>
            <a:off x="4724728" y="3693336"/>
            <a:ext cx="279320" cy="279596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lIns="68571" tIns="34285" rIns="68571" bIns="34285"/>
          <a:lstStyle/>
          <a:p>
            <a:endParaRPr lang="zh-CN" altLang="zh-CN" sz="2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Oval 952"/>
          <p:cNvSpPr>
            <a:spLocks noChangeArrowheads="1"/>
          </p:cNvSpPr>
          <p:nvPr/>
        </p:nvSpPr>
        <p:spPr bwMode="auto">
          <a:xfrm>
            <a:off x="4724728" y="4101382"/>
            <a:ext cx="279320" cy="279596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/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9" name="Rectangle 971"/>
          <p:cNvSpPr/>
          <p:nvPr/>
        </p:nvSpPr>
        <p:spPr>
          <a:xfrm>
            <a:off x="4516485" y="987574"/>
            <a:ext cx="3545339" cy="491878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816337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altLang="zh-CN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0" name="Rectangle 972"/>
          <p:cNvSpPr/>
          <p:nvPr/>
        </p:nvSpPr>
        <p:spPr>
          <a:xfrm>
            <a:off x="6289156" y="1553030"/>
            <a:ext cx="1727704" cy="418300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816337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altLang="zh-CN" sz="40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1" name="TextBox 974"/>
          <p:cNvSpPr txBox="1">
            <a:spLocks noChangeArrowheads="1"/>
          </p:cNvSpPr>
          <p:nvPr/>
        </p:nvSpPr>
        <p:spPr bwMode="auto">
          <a:xfrm>
            <a:off x="2192914" y="1318100"/>
            <a:ext cx="9060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816337"/>
            <a:r>
              <a:rPr 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2016</a:t>
            </a:r>
            <a:endParaRPr lang="bg-BG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2" name="TextBox 975"/>
          <p:cNvSpPr txBox="1">
            <a:spLocks noChangeArrowheads="1"/>
          </p:cNvSpPr>
          <p:nvPr/>
        </p:nvSpPr>
        <p:spPr bwMode="auto">
          <a:xfrm>
            <a:off x="3453267" y="2829270"/>
            <a:ext cx="9101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16337"/>
            <a:r>
              <a:rPr 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2017</a:t>
            </a:r>
            <a:endParaRPr lang="bg-BG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3" name="TextBox 976"/>
          <p:cNvSpPr txBox="1">
            <a:spLocks noChangeArrowheads="1"/>
          </p:cNvSpPr>
          <p:nvPr/>
        </p:nvSpPr>
        <p:spPr bwMode="auto">
          <a:xfrm>
            <a:off x="531973" y="2958601"/>
            <a:ext cx="753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16337"/>
            <a:r>
              <a:rPr 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2015</a:t>
            </a:r>
            <a:endParaRPr lang="bg-BG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4" name="TextBox 977"/>
          <p:cNvSpPr txBox="1">
            <a:spLocks noChangeArrowheads="1"/>
          </p:cNvSpPr>
          <p:nvPr/>
        </p:nvSpPr>
        <p:spPr bwMode="auto">
          <a:xfrm>
            <a:off x="1824156" y="3153346"/>
            <a:ext cx="10505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704975" algn="l"/>
                <a:tab pos="3314700" algn="l"/>
                <a:tab pos="4752975" algn="l"/>
                <a:tab pos="6372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16337"/>
            <a:r>
              <a:rPr 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Roboto Condensed" pitchFamily="2" charset="0"/>
              </a:rPr>
              <a:t>2018</a:t>
            </a:r>
            <a:endParaRPr lang="bg-BG" altLang="zh-CN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Roboto Condensed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04048" y="2786980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6" name="Text Placeholder 2"/>
          <p:cNvSpPr txBox="1">
            <a:spLocks/>
          </p:cNvSpPr>
          <p:nvPr/>
        </p:nvSpPr>
        <p:spPr bwMode="auto">
          <a:xfrm>
            <a:off x="6333632" y="1635646"/>
            <a:ext cx="1523692" cy="26842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9pPr>
          </a:lstStyle>
          <a:p>
            <a:pPr algn="ctr" defTabSz="816337">
              <a:buClr>
                <a:srgbClr val="C00000"/>
              </a:buClr>
              <a:buSzPct val="80000"/>
              <a:buFont typeface="Corbel" pitchFamily="34" charset="0"/>
              <a:buNone/>
            </a:pPr>
            <a:r>
              <a: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添加会议副标题</a:t>
            </a:r>
            <a:endParaRPr lang="en-AU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04048" y="3195025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04048" y="3603070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04048" y="4011116"/>
            <a:ext cx="3143624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816337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5037488" y="1079193"/>
            <a:ext cx="3278928" cy="268421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  <a:ea typeface="MS PGothic" pitchFamily="34" charset="-128"/>
              </a:defRPr>
            </a:lvl9pPr>
          </a:lstStyle>
          <a:p>
            <a:pPr algn="ctr" defTabSz="816337">
              <a:buClr>
                <a:srgbClr val="C00000"/>
              </a:buClr>
              <a:buSzPct val="80000"/>
              <a:buFont typeface="Corbel" pitchFamily="34" charset="0"/>
              <a:buNone/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年度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利润对比表</a:t>
            </a:r>
            <a:endParaRPr lang="en-AU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50"/>
                            </p:stCondLst>
                            <p:childTnLst>
                              <p:par>
                                <p:cTn id="8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850"/>
                            </p:stCondLst>
                            <p:childTnLst>
                              <p:par>
                                <p:cTn id="9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850"/>
                            </p:stCondLst>
                            <p:childTnLst>
                              <p:par>
                                <p:cTn id="9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650"/>
                            </p:stCondLst>
                            <p:childTnLst>
                              <p:par>
                                <p:cTn id="10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750"/>
                            </p:stCondLst>
                            <p:childTnLst>
                              <p:par>
                                <p:cTn id="1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0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7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5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6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7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0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1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7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5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6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284"/>
          <p:cNvGrpSpPr>
            <a:grpSpLocks noChangeAspect="1"/>
          </p:cNvGrpSpPr>
          <p:nvPr/>
        </p:nvGrpSpPr>
        <p:grpSpPr bwMode="auto">
          <a:xfrm flipH="1">
            <a:off x="5816872" y="1624767"/>
            <a:ext cx="3363640" cy="3517146"/>
            <a:chOff x="3668" y="2044"/>
            <a:chExt cx="2468" cy="2506"/>
          </a:xfrm>
          <a:solidFill>
            <a:schemeClr val="bg1">
              <a:lumMod val="65000"/>
            </a:schemeClr>
          </a:solidFill>
        </p:grpSpPr>
        <p:sp>
          <p:nvSpPr>
            <p:cNvPr id="36" name="Freeform 285"/>
            <p:cNvSpPr>
              <a:spLocks noEditPoints="1"/>
            </p:cNvSpPr>
            <p:nvPr/>
          </p:nvSpPr>
          <p:spPr bwMode="auto">
            <a:xfrm>
              <a:off x="4210" y="3120"/>
              <a:ext cx="917" cy="937"/>
            </a:xfrm>
            <a:custGeom>
              <a:avLst/>
              <a:gdLst>
                <a:gd name="T0" fmla="*/ 177 w 387"/>
                <a:gd name="T1" fmla="*/ 0 h 396"/>
                <a:gd name="T2" fmla="*/ 10 w 387"/>
                <a:gd name="T3" fmla="*/ 198 h 396"/>
                <a:gd name="T4" fmla="*/ 211 w 387"/>
                <a:gd name="T5" fmla="*/ 396 h 396"/>
                <a:gd name="T6" fmla="*/ 378 w 387"/>
                <a:gd name="T7" fmla="*/ 198 h 396"/>
                <a:gd name="T8" fmla="*/ 177 w 387"/>
                <a:gd name="T9" fmla="*/ 0 h 396"/>
                <a:gd name="T10" fmla="*/ 183 w 387"/>
                <a:gd name="T11" fmla="*/ 70 h 396"/>
                <a:gd name="T12" fmla="*/ 313 w 387"/>
                <a:gd name="T13" fmla="*/ 198 h 396"/>
                <a:gd name="T14" fmla="*/ 205 w 387"/>
                <a:gd name="T15" fmla="*/ 326 h 396"/>
                <a:gd name="T16" fmla="*/ 75 w 387"/>
                <a:gd name="T17" fmla="*/ 198 h 396"/>
                <a:gd name="T18" fmla="*/ 183 w 387"/>
                <a:gd name="T19" fmla="*/ 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7" h="396">
                  <a:moveTo>
                    <a:pt x="177" y="0"/>
                  </a:moveTo>
                  <a:cubicBezTo>
                    <a:pt x="75" y="0"/>
                    <a:pt x="0" y="88"/>
                    <a:pt x="10" y="198"/>
                  </a:cubicBezTo>
                  <a:cubicBezTo>
                    <a:pt x="19" y="307"/>
                    <a:pt x="109" y="396"/>
                    <a:pt x="211" y="396"/>
                  </a:cubicBezTo>
                  <a:cubicBezTo>
                    <a:pt x="312" y="396"/>
                    <a:pt x="387" y="307"/>
                    <a:pt x="378" y="198"/>
                  </a:cubicBezTo>
                  <a:cubicBezTo>
                    <a:pt x="369" y="88"/>
                    <a:pt x="278" y="0"/>
                    <a:pt x="177" y="0"/>
                  </a:cubicBezTo>
                  <a:close/>
                  <a:moveTo>
                    <a:pt x="183" y="70"/>
                  </a:moveTo>
                  <a:cubicBezTo>
                    <a:pt x="248" y="70"/>
                    <a:pt x="307" y="127"/>
                    <a:pt x="313" y="198"/>
                  </a:cubicBezTo>
                  <a:cubicBezTo>
                    <a:pt x="319" y="269"/>
                    <a:pt x="270" y="326"/>
                    <a:pt x="205" y="326"/>
                  </a:cubicBezTo>
                  <a:cubicBezTo>
                    <a:pt x="139" y="326"/>
                    <a:pt x="81" y="269"/>
                    <a:pt x="75" y="198"/>
                  </a:cubicBezTo>
                  <a:cubicBezTo>
                    <a:pt x="69" y="127"/>
                    <a:pt x="117" y="70"/>
                    <a:pt x="183" y="7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Freeform 286"/>
            <p:cNvSpPr>
              <a:spLocks/>
            </p:cNvSpPr>
            <p:nvPr/>
          </p:nvSpPr>
          <p:spPr bwMode="auto">
            <a:xfrm>
              <a:off x="4525" y="3439"/>
              <a:ext cx="289" cy="299"/>
            </a:xfrm>
            <a:custGeom>
              <a:avLst/>
              <a:gdLst>
                <a:gd name="T0" fmla="*/ 119 w 122"/>
                <a:gd name="T1" fmla="*/ 63 h 126"/>
                <a:gd name="T2" fmla="*/ 66 w 122"/>
                <a:gd name="T3" fmla="*/ 126 h 126"/>
                <a:gd name="T4" fmla="*/ 3 w 122"/>
                <a:gd name="T5" fmla="*/ 63 h 126"/>
                <a:gd name="T6" fmla="*/ 55 w 122"/>
                <a:gd name="T7" fmla="*/ 0 h 126"/>
                <a:gd name="T8" fmla="*/ 119 w 122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6">
                  <a:moveTo>
                    <a:pt x="119" y="63"/>
                  </a:moveTo>
                  <a:cubicBezTo>
                    <a:pt x="122" y="98"/>
                    <a:pt x="98" y="126"/>
                    <a:pt x="66" y="126"/>
                  </a:cubicBezTo>
                  <a:cubicBezTo>
                    <a:pt x="34" y="126"/>
                    <a:pt x="6" y="98"/>
                    <a:pt x="3" y="63"/>
                  </a:cubicBezTo>
                  <a:cubicBezTo>
                    <a:pt x="0" y="28"/>
                    <a:pt x="23" y="0"/>
                    <a:pt x="55" y="0"/>
                  </a:cubicBezTo>
                  <a:cubicBezTo>
                    <a:pt x="88" y="0"/>
                    <a:pt x="116" y="28"/>
                    <a:pt x="119" y="63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8" name="Freeform 287"/>
            <p:cNvSpPr>
              <a:spLocks noEditPoints="1"/>
            </p:cNvSpPr>
            <p:nvPr/>
          </p:nvSpPr>
          <p:spPr bwMode="auto">
            <a:xfrm>
              <a:off x="3737" y="2634"/>
              <a:ext cx="1864" cy="1909"/>
            </a:xfrm>
            <a:custGeom>
              <a:avLst/>
              <a:gdLst>
                <a:gd name="T0" fmla="*/ 359 w 787"/>
                <a:gd name="T1" fmla="*/ 0 h 806"/>
                <a:gd name="T2" fmla="*/ 20 w 787"/>
                <a:gd name="T3" fmla="*/ 403 h 806"/>
                <a:gd name="T4" fmla="*/ 428 w 787"/>
                <a:gd name="T5" fmla="*/ 806 h 806"/>
                <a:gd name="T6" fmla="*/ 768 w 787"/>
                <a:gd name="T7" fmla="*/ 403 h 806"/>
                <a:gd name="T8" fmla="*/ 359 w 787"/>
                <a:gd name="T9" fmla="*/ 0 h 806"/>
                <a:gd name="T10" fmla="*/ 369 w 787"/>
                <a:gd name="T11" fmla="*/ 116 h 806"/>
                <a:gd name="T12" fmla="*/ 661 w 787"/>
                <a:gd name="T13" fmla="*/ 403 h 806"/>
                <a:gd name="T14" fmla="*/ 418 w 787"/>
                <a:gd name="T15" fmla="*/ 690 h 806"/>
                <a:gd name="T16" fmla="*/ 127 w 787"/>
                <a:gd name="T17" fmla="*/ 403 h 806"/>
                <a:gd name="T18" fmla="*/ 369 w 787"/>
                <a:gd name="T19" fmla="*/ 11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7" h="806">
                  <a:moveTo>
                    <a:pt x="359" y="0"/>
                  </a:moveTo>
                  <a:cubicBezTo>
                    <a:pt x="153" y="0"/>
                    <a:pt x="0" y="181"/>
                    <a:pt x="20" y="403"/>
                  </a:cubicBezTo>
                  <a:cubicBezTo>
                    <a:pt x="39" y="625"/>
                    <a:pt x="222" y="806"/>
                    <a:pt x="428" y="806"/>
                  </a:cubicBezTo>
                  <a:cubicBezTo>
                    <a:pt x="635" y="806"/>
                    <a:pt x="787" y="625"/>
                    <a:pt x="768" y="403"/>
                  </a:cubicBezTo>
                  <a:cubicBezTo>
                    <a:pt x="749" y="181"/>
                    <a:pt x="566" y="0"/>
                    <a:pt x="359" y="0"/>
                  </a:cubicBezTo>
                  <a:close/>
                  <a:moveTo>
                    <a:pt x="369" y="116"/>
                  </a:moveTo>
                  <a:cubicBezTo>
                    <a:pt x="517" y="116"/>
                    <a:pt x="647" y="244"/>
                    <a:pt x="661" y="403"/>
                  </a:cubicBezTo>
                  <a:cubicBezTo>
                    <a:pt x="674" y="562"/>
                    <a:pt x="566" y="690"/>
                    <a:pt x="418" y="690"/>
                  </a:cubicBezTo>
                  <a:cubicBezTo>
                    <a:pt x="271" y="690"/>
                    <a:pt x="140" y="562"/>
                    <a:pt x="127" y="403"/>
                  </a:cubicBezTo>
                  <a:cubicBezTo>
                    <a:pt x="113" y="244"/>
                    <a:pt x="222" y="116"/>
                    <a:pt x="369" y="116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Freeform 288"/>
            <p:cNvSpPr>
              <a:spLocks noEditPoints="1"/>
            </p:cNvSpPr>
            <p:nvPr/>
          </p:nvSpPr>
          <p:spPr bwMode="auto">
            <a:xfrm>
              <a:off x="3668" y="2044"/>
              <a:ext cx="2468" cy="2506"/>
            </a:xfrm>
            <a:custGeom>
              <a:avLst/>
              <a:gdLst>
                <a:gd name="T0" fmla="*/ 367 w 1042"/>
                <a:gd name="T1" fmla="*/ 0 h 1058"/>
                <a:gd name="T2" fmla="*/ 0 w 1042"/>
                <a:gd name="T3" fmla="*/ 144 h 1058"/>
                <a:gd name="T4" fmla="*/ 0 w 1042"/>
                <a:gd name="T5" fmla="*/ 374 h 1058"/>
                <a:gd name="T6" fmla="*/ 379 w 1042"/>
                <a:gd name="T7" fmla="*/ 141 h 1058"/>
                <a:gd name="T8" fmla="*/ 898 w 1042"/>
                <a:gd name="T9" fmla="*/ 652 h 1058"/>
                <a:gd name="T10" fmla="*/ 746 w 1042"/>
                <a:gd name="T11" fmla="*/ 1058 h 1058"/>
                <a:gd name="T12" fmla="*/ 931 w 1042"/>
                <a:gd name="T13" fmla="*/ 1058 h 1058"/>
                <a:gd name="T14" fmla="*/ 1029 w 1042"/>
                <a:gd name="T15" fmla="*/ 652 h 1058"/>
                <a:gd name="T16" fmla="*/ 367 w 1042"/>
                <a:gd name="T17" fmla="*/ 0 h 1058"/>
                <a:gd name="T18" fmla="*/ 0 w 1042"/>
                <a:gd name="T19" fmla="*/ 847 h 1058"/>
                <a:gd name="T20" fmla="*/ 0 w 1042"/>
                <a:gd name="T21" fmla="*/ 1021 h 1058"/>
                <a:gd name="T22" fmla="*/ 36 w 1042"/>
                <a:gd name="T23" fmla="*/ 1058 h 1058"/>
                <a:gd name="T24" fmla="*/ 234 w 1042"/>
                <a:gd name="T25" fmla="*/ 1058 h 1058"/>
                <a:gd name="T26" fmla="*/ 169 w 1042"/>
                <a:gd name="T27" fmla="*/ 1058 h 1058"/>
                <a:gd name="T28" fmla="*/ 0 w 1042"/>
                <a:gd name="T29" fmla="*/ 847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2" h="1058">
                  <a:moveTo>
                    <a:pt x="367" y="0"/>
                  </a:moveTo>
                  <a:cubicBezTo>
                    <a:pt x="223" y="0"/>
                    <a:pt x="96" y="54"/>
                    <a:pt x="0" y="14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73" y="234"/>
                    <a:pt x="212" y="141"/>
                    <a:pt x="379" y="141"/>
                  </a:cubicBezTo>
                  <a:cubicBezTo>
                    <a:pt x="641" y="141"/>
                    <a:pt x="874" y="370"/>
                    <a:pt x="898" y="652"/>
                  </a:cubicBezTo>
                  <a:cubicBezTo>
                    <a:pt x="912" y="817"/>
                    <a:pt x="852" y="964"/>
                    <a:pt x="746" y="1058"/>
                  </a:cubicBezTo>
                  <a:cubicBezTo>
                    <a:pt x="931" y="1058"/>
                    <a:pt x="931" y="1058"/>
                    <a:pt x="931" y="1058"/>
                  </a:cubicBezTo>
                  <a:cubicBezTo>
                    <a:pt x="1004" y="946"/>
                    <a:pt x="1042" y="805"/>
                    <a:pt x="1029" y="652"/>
                  </a:cubicBezTo>
                  <a:cubicBezTo>
                    <a:pt x="998" y="292"/>
                    <a:pt x="701" y="0"/>
                    <a:pt x="367" y="0"/>
                  </a:cubicBezTo>
                  <a:close/>
                  <a:moveTo>
                    <a:pt x="0" y="847"/>
                  </a:moveTo>
                  <a:cubicBezTo>
                    <a:pt x="0" y="1021"/>
                    <a:pt x="0" y="1021"/>
                    <a:pt x="0" y="1021"/>
                  </a:cubicBezTo>
                  <a:cubicBezTo>
                    <a:pt x="12" y="1034"/>
                    <a:pt x="24" y="1045"/>
                    <a:pt x="36" y="1058"/>
                  </a:cubicBezTo>
                  <a:cubicBezTo>
                    <a:pt x="234" y="1058"/>
                    <a:pt x="234" y="1058"/>
                    <a:pt x="234" y="1058"/>
                  </a:cubicBezTo>
                  <a:cubicBezTo>
                    <a:pt x="169" y="1058"/>
                    <a:pt x="169" y="1058"/>
                    <a:pt x="169" y="1058"/>
                  </a:cubicBezTo>
                  <a:cubicBezTo>
                    <a:pt x="98" y="1003"/>
                    <a:pt x="39" y="931"/>
                    <a:pt x="0" y="847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0" name="Group 292"/>
          <p:cNvGrpSpPr>
            <a:grpSpLocks noChangeAspect="1"/>
          </p:cNvGrpSpPr>
          <p:nvPr/>
        </p:nvGrpSpPr>
        <p:grpSpPr bwMode="auto">
          <a:xfrm flipH="1">
            <a:off x="6084168" y="1490836"/>
            <a:ext cx="1785777" cy="2465931"/>
            <a:chOff x="6253" y="-20"/>
            <a:chExt cx="1702" cy="1757"/>
          </a:xfrm>
        </p:grpSpPr>
        <p:sp>
          <p:nvSpPr>
            <p:cNvPr id="41" name="Freeform 293"/>
            <p:cNvSpPr>
              <a:spLocks/>
            </p:cNvSpPr>
            <p:nvPr/>
          </p:nvSpPr>
          <p:spPr bwMode="auto">
            <a:xfrm>
              <a:off x="6258" y="1576"/>
              <a:ext cx="102" cy="97"/>
            </a:xfrm>
            <a:custGeom>
              <a:avLst/>
              <a:gdLst>
                <a:gd name="T0" fmla="*/ 102 w 43"/>
                <a:gd name="T1" fmla="*/ 33 h 41"/>
                <a:gd name="T2" fmla="*/ 14 w 43"/>
                <a:gd name="T3" fmla="*/ 97 h 41"/>
                <a:gd name="T4" fmla="*/ 0 w 43"/>
                <a:gd name="T5" fmla="*/ 83 h 41"/>
                <a:gd name="T6" fmla="*/ 71 w 43"/>
                <a:gd name="T7" fmla="*/ 0 h 41"/>
                <a:gd name="T8" fmla="*/ 102 w 43"/>
                <a:gd name="T9" fmla="*/ 33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1">
                  <a:moveTo>
                    <a:pt x="43" y="14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2" y="41"/>
                    <a:pt x="0" y="39"/>
                    <a:pt x="0" y="35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43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94"/>
            <p:cNvSpPr>
              <a:spLocks/>
            </p:cNvSpPr>
            <p:nvPr/>
          </p:nvSpPr>
          <p:spPr bwMode="auto">
            <a:xfrm>
              <a:off x="6393" y="631"/>
              <a:ext cx="992" cy="928"/>
            </a:xfrm>
            <a:custGeom>
              <a:avLst/>
              <a:gdLst>
                <a:gd name="T0" fmla="*/ 114 w 418"/>
                <a:gd name="T1" fmla="*/ 928 h 391"/>
                <a:gd name="T2" fmla="*/ 0 w 418"/>
                <a:gd name="T3" fmla="*/ 795 h 391"/>
                <a:gd name="T4" fmla="*/ 992 w 418"/>
                <a:gd name="T5" fmla="*/ 0 h 391"/>
                <a:gd name="T6" fmla="*/ 114 w 418"/>
                <a:gd name="T7" fmla="*/ 928 h 3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8" h="391">
                  <a:moveTo>
                    <a:pt x="48" y="391"/>
                  </a:moveTo>
                  <a:cubicBezTo>
                    <a:pt x="23" y="377"/>
                    <a:pt x="11" y="356"/>
                    <a:pt x="0" y="335"/>
                  </a:cubicBezTo>
                  <a:cubicBezTo>
                    <a:pt x="418" y="0"/>
                    <a:pt x="418" y="0"/>
                    <a:pt x="418" y="0"/>
                  </a:cubicBezTo>
                  <a:lnTo>
                    <a:pt x="48" y="3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95"/>
            <p:cNvSpPr>
              <a:spLocks/>
            </p:cNvSpPr>
            <p:nvPr/>
          </p:nvSpPr>
          <p:spPr bwMode="auto">
            <a:xfrm>
              <a:off x="6979" y="631"/>
              <a:ext cx="582" cy="776"/>
            </a:xfrm>
            <a:custGeom>
              <a:avLst/>
              <a:gdLst>
                <a:gd name="T0" fmla="*/ 0 w 245"/>
                <a:gd name="T1" fmla="*/ 175 h 327"/>
                <a:gd name="T2" fmla="*/ 171 w 245"/>
                <a:gd name="T3" fmla="*/ 0 h 327"/>
                <a:gd name="T4" fmla="*/ 0 w 245"/>
                <a:gd name="T5" fmla="*/ 17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327">
                  <a:moveTo>
                    <a:pt x="0" y="175"/>
                  </a:moveTo>
                  <a:cubicBezTo>
                    <a:pt x="95" y="327"/>
                    <a:pt x="245" y="215"/>
                    <a:pt x="171" y="0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Freeform 296"/>
            <p:cNvSpPr>
              <a:spLocks/>
            </p:cNvSpPr>
            <p:nvPr/>
          </p:nvSpPr>
          <p:spPr bwMode="auto">
            <a:xfrm>
              <a:off x="6548" y="329"/>
              <a:ext cx="837" cy="677"/>
            </a:xfrm>
            <a:custGeom>
              <a:avLst/>
              <a:gdLst>
                <a:gd name="T0" fmla="*/ 162 w 353"/>
                <a:gd name="T1" fmla="*/ 285 h 285"/>
                <a:gd name="T2" fmla="*/ 353 w 353"/>
                <a:gd name="T3" fmla="*/ 127 h 285"/>
                <a:gd name="T4" fmla="*/ 162 w 353"/>
                <a:gd name="T5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3" h="285">
                  <a:moveTo>
                    <a:pt x="162" y="285"/>
                  </a:moveTo>
                  <a:cubicBezTo>
                    <a:pt x="353" y="127"/>
                    <a:pt x="353" y="127"/>
                    <a:pt x="353" y="127"/>
                  </a:cubicBezTo>
                  <a:cubicBezTo>
                    <a:pt x="182" y="29"/>
                    <a:pt x="0" y="0"/>
                    <a:pt x="162" y="28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Freeform 297"/>
            <p:cNvSpPr>
              <a:spLocks/>
            </p:cNvSpPr>
            <p:nvPr/>
          </p:nvSpPr>
          <p:spPr bwMode="auto">
            <a:xfrm>
              <a:off x="7167" y="-20"/>
              <a:ext cx="370" cy="651"/>
            </a:xfrm>
            <a:custGeom>
              <a:avLst/>
              <a:gdLst>
                <a:gd name="T0" fmla="*/ 92 w 156"/>
                <a:gd name="T1" fmla="*/ 274 h 274"/>
                <a:gd name="T2" fmla="*/ 0 w 156"/>
                <a:gd name="T3" fmla="*/ 229 h 274"/>
                <a:gd name="T4" fmla="*/ 92 w 156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274">
                  <a:moveTo>
                    <a:pt x="92" y="274"/>
                  </a:moveTo>
                  <a:cubicBezTo>
                    <a:pt x="156" y="0"/>
                    <a:pt x="71" y="104"/>
                    <a:pt x="0" y="229"/>
                  </a:cubicBezTo>
                  <a:cubicBezTo>
                    <a:pt x="27" y="241"/>
                    <a:pt x="55" y="254"/>
                    <a:pt x="92" y="27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298"/>
            <p:cNvSpPr>
              <a:spLocks/>
            </p:cNvSpPr>
            <p:nvPr/>
          </p:nvSpPr>
          <p:spPr bwMode="auto">
            <a:xfrm>
              <a:off x="7385" y="628"/>
              <a:ext cx="570" cy="304"/>
            </a:xfrm>
            <a:custGeom>
              <a:avLst/>
              <a:gdLst>
                <a:gd name="T0" fmla="*/ 0 w 240"/>
                <a:gd name="T1" fmla="*/ 1 h 128"/>
                <a:gd name="T2" fmla="*/ 19 w 240"/>
                <a:gd name="T3" fmla="*/ 128 h 128"/>
                <a:gd name="T4" fmla="*/ 0 w 240"/>
                <a:gd name="T5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28">
                  <a:moveTo>
                    <a:pt x="0" y="1"/>
                  </a:moveTo>
                  <a:cubicBezTo>
                    <a:pt x="240" y="0"/>
                    <a:pt x="239" y="86"/>
                    <a:pt x="19" y="128"/>
                  </a:cubicBezTo>
                  <a:cubicBezTo>
                    <a:pt x="21" y="86"/>
                    <a:pt x="13" y="43"/>
                    <a:pt x="0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7" name="Freeform 299"/>
            <p:cNvSpPr>
              <a:spLocks/>
            </p:cNvSpPr>
            <p:nvPr/>
          </p:nvSpPr>
          <p:spPr bwMode="auto">
            <a:xfrm>
              <a:off x="6253" y="1426"/>
              <a:ext cx="264" cy="311"/>
            </a:xfrm>
            <a:custGeom>
              <a:avLst/>
              <a:gdLst>
                <a:gd name="T0" fmla="*/ 264 w 111"/>
                <a:gd name="T1" fmla="*/ 123 h 131"/>
                <a:gd name="T2" fmla="*/ 140 w 111"/>
                <a:gd name="T3" fmla="*/ 0 h 131"/>
                <a:gd name="T4" fmla="*/ 264 w 111"/>
                <a:gd name="T5" fmla="*/ 123 h 1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131">
                  <a:moveTo>
                    <a:pt x="111" y="52"/>
                  </a:moveTo>
                  <a:cubicBezTo>
                    <a:pt x="30" y="131"/>
                    <a:pt x="0" y="41"/>
                    <a:pt x="59" y="0"/>
                  </a:cubicBezTo>
                  <a:cubicBezTo>
                    <a:pt x="70" y="23"/>
                    <a:pt x="85" y="39"/>
                    <a:pt x="111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" name="Freeform 29"/>
          <p:cNvSpPr>
            <a:spLocks noEditPoints="1"/>
          </p:cNvSpPr>
          <p:nvPr/>
        </p:nvSpPr>
        <p:spPr bwMode="auto">
          <a:xfrm>
            <a:off x="3002053" y="1322926"/>
            <a:ext cx="360760" cy="360759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9" name="Freeform 18"/>
          <p:cNvSpPr>
            <a:spLocks noEditPoints="1"/>
          </p:cNvSpPr>
          <p:nvPr/>
        </p:nvSpPr>
        <p:spPr bwMode="auto">
          <a:xfrm>
            <a:off x="4436756" y="1299114"/>
            <a:ext cx="372666" cy="350044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56" name="Group 49"/>
          <p:cNvGrpSpPr/>
          <p:nvPr/>
        </p:nvGrpSpPr>
        <p:grpSpPr bwMode="auto">
          <a:xfrm>
            <a:off x="3053433" y="2650472"/>
            <a:ext cx="360928" cy="362040"/>
            <a:chOff x="4198938" y="2905126"/>
            <a:chExt cx="481012" cy="482600"/>
          </a:xfrm>
          <a:solidFill>
            <a:schemeClr val="accent4"/>
          </a:solidFill>
        </p:grpSpPr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41989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45291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4364038" y="2905126"/>
              <a:ext cx="150812" cy="482600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60" name="Group 55"/>
          <p:cNvGrpSpPr/>
          <p:nvPr/>
        </p:nvGrpSpPr>
        <p:grpSpPr bwMode="auto">
          <a:xfrm>
            <a:off x="1478814" y="1357453"/>
            <a:ext cx="366885" cy="360917"/>
            <a:chOff x="7141104" y="1923522"/>
            <a:chExt cx="488950" cy="481013"/>
          </a:xfrm>
          <a:solidFill>
            <a:schemeClr val="accent3"/>
          </a:solidFill>
        </p:grpSpPr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7407804" y="1983847"/>
              <a:ext cx="157162" cy="157163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7141104" y="1923522"/>
              <a:ext cx="488950" cy="481013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7399866" y="1923522"/>
              <a:ext cx="225425" cy="225425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64" name="Group 61"/>
          <p:cNvGrpSpPr/>
          <p:nvPr/>
        </p:nvGrpSpPr>
        <p:grpSpPr bwMode="auto">
          <a:xfrm>
            <a:off x="1597708" y="2645710"/>
            <a:ext cx="247501" cy="419267"/>
            <a:chOff x="6271901" y="3849160"/>
            <a:chExt cx="330200" cy="482600"/>
          </a:xfrm>
          <a:solidFill>
            <a:schemeClr val="accent2"/>
          </a:solidFill>
        </p:grpSpPr>
        <p:sp>
          <p:nvSpPr>
            <p:cNvPr id="65" name="Freeform 35"/>
            <p:cNvSpPr>
              <a:spLocks noEditPoints="1"/>
            </p:cNvSpPr>
            <p:nvPr/>
          </p:nvSpPr>
          <p:spPr bwMode="auto">
            <a:xfrm>
              <a:off x="6271901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6" name="Freeform 36"/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67" name="Freeform 107"/>
          <p:cNvSpPr>
            <a:spLocks noEditPoints="1"/>
          </p:cNvSpPr>
          <p:nvPr/>
        </p:nvSpPr>
        <p:spPr bwMode="auto">
          <a:xfrm>
            <a:off x="4533197" y="2596895"/>
            <a:ext cx="355997" cy="411956"/>
          </a:xfrm>
          <a:custGeom>
            <a:avLst/>
            <a:gdLst>
              <a:gd name="T0" fmla="*/ 251 w 252"/>
              <a:gd name="T1" fmla="*/ 83 h 291"/>
              <a:gd name="T2" fmla="*/ 248 w 252"/>
              <a:gd name="T3" fmla="*/ 80 h 291"/>
              <a:gd name="T4" fmla="*/ 142 w 252"/>
              <a:gd name="T5" fmla="*/ 34 h 291"/>
              <a:gd name="T6" fmla="*/ 141 w 252"/>
              <a:gd name="T7" fmla="*/ 34 h 291"/>
              <a:gd name="T8" fmla="*/ 72 w 252"/>
              <a:gd name="T9" fmla="*/ 0 h 291"/>
              <a:gd name="T10" fmla="*/ 66 w 252"/>
              <a:gd name="T11" fmla="*/ 1 h 291"/>
              <a:gd name="T12" fmla="*/ 20 w 252"/>
              <a:gd name="T13" fmla="*/ 41 h 291"/>
              <a:gd name="T14" fmla="*/ 34 w 252"/>
              <a:gd name="T15" fmla="*/ 237 h 291"/>
              <a:gd name="T16" fmla="*/ 20 w 252"/>
              <a:gd name="T17" fmla="*/ 262 h 291"/>
              <a:gd name="T18" fmla="*/ 49 w 252"/>
              <a:gd name="T19" fmla="*/ 291 h 291"/>
              <a:gd name="T20" fmla="*/ 132 w 252"/>
              <a:gd name="T21" fmla="*/ 291 h 291"/>
              <a:gd name="T22" fmla="*/ 161 w 252"/>
              <a:gd name="T23" fmla="*/ 262 h 291"/>
              <a:gd name="T24" fmla="*/ 132 w 252"/>
              <a:gd name="T25" fmla="*/ 233 h 291"/>
              <a:gd name="T26" fmla="*/ 123 w 252"/>
              <a:gd name="T27" fmla="*/ 233 h 291"/>
              <a:gd name="T28" fmla="*/ 123 w 252"/>
              <a:gd name="T29" fmla="*/ 229 h 291"/>
              <a:gd name="T30" fmla="*/ 112 w 252"/>
              <a:gd name="T31" fmla="*/ 218 h 291"/>
              <a:gd name="T32" fmla="*/ 104 w 252"/>
              <a:gd name="T33" fmla="*/ 218 h 291"/>
              <a:gd name="T34" fmla="*/ 93 w 252"/>
              <a:gd name="T35" fmla="*/ 229 h 291"/>
              <a:gd name="T36" fmla="*/ 94 w 252"/>
              <a:gd name="T37" fmla="*/ 233 h 291"/>
              <a:gd name="T38" fmla="*/ 74 w 252"/>
              <a:gd name="T39" fmla="*/ 233 h 291"/>
              <a:gd name="T40" fmla="*/ 56 w 252"/>
              <a:gd name="T41" fmla="*/ 56 h 291"/>
              <a:gd name="T42" fmla="*/ 71 w 252"/>
              <a:gd name="T43" fmla="*/ 39 h 291"/>
              <a:gd name="T44" fmla="*/ 73 w 252"/>
              <a:gd name="T45" fmla="*/ 39 h 291"/>
              <a:gd name="T46" fmla="*/ 118 w 252"/>
              <a:gd name="T47" fmla="*/ 66 h 291"/>
              <a:gd name="T48" fmla="*/ 118 w 252"/>
              <a:gd name="T49" fmla="*/ 67 h 291"/>
              <a:gd name="T50" fmla="*/ 117 w 252"/>
              <a:gd name="T51" fmla="*/ 72 h 291"/>
              <a:gd name="T52" fmla="*/ 149 w 252"/>
              <a:gd name="T53" fmla="*/ 159 h 291"/>
              <a:gd name="T54" fmla="*/ 155 w 252"/>
              <a:gd name="T55" fmla="*/ 163 h 291"/>
              <a:gd name="T56" fmla="*/ 155 w 252"/>
              <a:gd name="T57" fmla="*/ 163 h 291"/>
              <a:gd name="T58" fmla="*/ 189 w 252"/>
              <a:gd name="T59" fmla="*/ 153 h 291"/>
              <a:gd name="T60" fmla="*/ 226 w 252"/>
              <a:gd name="T61" fmla="*/ 149 h 291"/>
              <a:gd name="T62" fmla="*/ 231 w 252"/>
              <a:gd name="T63" fmla="*/ 116 h 291"/>
              <a:gd name="T64" fmla="*/ 230 w 252"/>
              <a:gd name="T65" fmla="*/ 116 h 291"/>
              <a:gd name="T66" fmla="*/ 251 w 252"/>
              <a:gd name="T67" fmla="*/ 88 h 291"/>
              <a:gd name="T68" fmla="*/ 251 w 252"/>
              <a:gd name="T69" fmla="*/ 83 h 291"/>
              <a:gd name="T70" fmla="*/ 150 w 252"/>
              <a:gd name="T71" fmla="*/ 262 h 291"/>
              <a:gd name="T72" fmla="*/ 132 w 252"/>
              <a:gd name="T73" fmla="*/ 280 h 291"/>
              <a:gd name="T74" fmla="*/ 49 w 252"/>
              <a:gd name="T75" fmla="*/ 280 h 291"/>
              <a:gd name="T76" fmla="*/ 32 w 252"/>
              <a:gd name="T77" fmla="*/ 262 h 291"/>
              <a:gd name="T78" fmla="*/ 49 w 252"/>
              <a:gd name="T79" fmla="*/ 245 h 291"/>
              <a:gd name="T80" fmla="*/ 132 w 252"/>
              <a:gd name="T81" fmla="*/ 245 h 291"/>
              <a:gd name="T82" fmla="*/ 150 w 252"/>
              <a:gd name="T83" fmla="*/ 262 h 291"/>
              <a:gd name="T84" fmla="*/ 73 w 252"/>
              <a:gd name="T85" fmla="*/ 28 h 291"/>
              <a:gd name="T86" fmla="*/ 69 w 252"/>
              <a:gd name="T87" fmla="*/ 28 h 291"/>
              <a:gd name="T88" fmla="*/ 46 w 252"/>
              <a:gd name="T89" fmla="*/ 52 h 291"/>
              <a:gd name="T90" fmla="*/ 45 w 252"/>
              <a:gd name="T91" fmla="*/ 52 h 291"/>
              <a:gd name="T92" fmla="*/ 62 w 252"/>
              <a:gd name="T93" fmla="*/ 233 h 291"/>
              <a:gd name="T94" fmla="*/ 49 w 252"/>
              <a:gd name="T95" fmla="*/ 233 h 291"/>
              <a:gd name="T96" fmla="*/ 45 w 252"/>
              <a:gd name="T97" fmla="*/ 233 h 291"/>
              <a:gd name="T98" fmla="*/ 31 w 252"/>
              <a:gd name="T99" fmla="*/ 46 h 291"/>
              <a:gd name="T100" fmla="*/ 67 w 252"/>
              <a:gd name="T101" fmla="*/ 12 h 291"/>
              <a:gd name="T102" fmla="*/ 72 w 252"/>
              <a:gd name="T103" fmla="*/ 12 h 291"/>
              <a:gd name="T104" fmla="*/ 132 w 252"/>
              <a:gd name="T105" fmla="*/ 41 h 291"/>
              <a:gd name="T106" fmla="*/ 124 w 252"/>
              <a:gd name="T107" fmla="*/ 55 h 291"/>
              <a:gd name="T108" fmla="*/ 73 w 252"/>
              <a:gd name="T109" fmla="*/ 28 h 291"/>
              <a:gd name="T110" fmla="*/ 159 w 252"/>
              <a:gd name="T111" fmla="*/ 151 h 291"/>
              <a:gd name="T112" fmla="*/ 129 w 252"/>
              <a:gd name="T113" fmla="*/ 70 h 291"/>
              <a:gd name="T114" fmla="*/ 142 w 252"/>
              <a:gd name="T115" fmla="*/ 46 h 291"/>
              <a:gd name="T116" fmla="*/ 237 w 252"/>
              <a:gd name="T117" fmla="*/ 88 h 291"/>
              <a:gd name="T118" fmla="*/ 159 w 252"/>
              <a:gd name="T119" fmla="*/ 15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52" h="291">
                <a:moveTo>
                  <a:pt x="251" y="83"/>
                </a:moveTo>
                <a:cubicBezTo>
                  <a:pt x="251" y="82"/>
                  <a:pt x="250" y="80"/>
                  <a:pt x="248" y="80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2" y="34"/>
                  <a:pt x="142" y="34"/>
                  <a:pt x="141" y="34"/>
                </a:cubicBezTo>
                <a:cubicBezTo>
                  <a:pt x="121" y="16"/>
                  <a:pt x="97" y="0"/>
                  <a:pt x="72" y="0"/>
                </a:cubicBezTo>
                <a:cubicBezTo>
                  <a:pt x="70" y="0"/>
                  <a:pt x="68" y="0"/>
                  <a:pt x="66" y="1"/>
                </a:cubicBezTo>
                <a:cubicBezTo>
                  <a:pt x="52" y="2"/>
                  <a:pt x="32" y="11"/>
                  <a:pt x="20" y="41"/>
                </a:cubicBezTo>
                <a:cubicBezTo>
                  <a:pt x="18" y="47"/>
                  <a:pt x="0" y="97"/>
                  <a:pt x="34" y="237"/>
                </a:cubicBezTo>
                <a:cubicBezTo>
                  <a:pt x="26" y="242"/>
                  <a:pt x="20" y="252"/>
                  <a:pt x="20" y="262"/>
                </a:cubicBezTo>
                <a:cubicBezTo>
                  <a:pt x="20" y="278"/>
                  <a:pt x="33" y="291"/>
                  <a:pt x="49" y="291"/>
                </a:cubicBezTo>
                <a:cubicBezTo>
                  <a:pt x="132" y="291"/>
                  <a:pt x="132" y="291"/>
                  <a:pt x="132" y="291"/>
                </a:cubicBezTo>
                <a:cubicBezTo>
                  <a:pt x="148" y="291"/>
                  <a:pt x="161" y="278"/>
                  <a:pt x="161" y="262"/>
                </a:cubicBezTo>
                <a:cubicBezTo>
                  <a:pt x="161" y="246"/>
                  <a:pt x="148" y="233"/>
                  <a:pt x="132" y="233"/>
                </a:cubicBezTo>
                <a:cubicBezTo>
                  <a:pt x="123" y="233"/>
                  <a:pt x="123" y="233"/>
                  <a:pt x="123" y="233"/>
                </a:cubicBezTo>
                <a:cubicBezTo>
                  <a:pt x="123" y="232"/>
                  <a:pt x="123" y="231"/>
                  <a:pt x="123" y="229"/>
                </a:cubicBezTo>
                <a:cubicBezTo>
                  <a:pt x="123" y="223"/>
                  <a:pt x="118" y="218"/>
                  <a:pt x="112" y="218"/>
                </a:cubicBezTo>
                <a:cubicBezTo>
                  <a:pt x="104" y="218"/>
                  <a:pt x="104" y="218"/>
                  <a:pt x="104" y="218"/>
                </a:cubicBezTo>
                <a:cubicBezTo>
                  <a:pt x="98" y="218"/>
                  <a:pt x="93" y="223"/>
                  <a:pt x="93" y="229"/>
                </a:cubicBezTo>
                <a:cubicBezTo>
                  <a:pt x="93" y="231"/>
                  <a:pt x="93" y="232"/>
                  <a:pt x="94" y="233"/>
                </a:cubicBezTo>
                <a:cubicBezTo>
                  <a:pt x="74" y="233"/>
                  <a:pt x="74" y="233"/>
                  <a:pt x="74" y="233"/>
                </a:cubicBezTo>
                <a:cubicBezTo>
                  <a:pt x="42" y="106"/>
                  <a:pt x="56" y="58"/>
                  <a:pt x="56" y="56"/>
                </a:cubicBezTo>
                <a:cubicBezTo>
                  <a:pt x="61" y="46"/>
                  <a:pt x="65" y="40"/>
                  <a:pt x="71" y="39"/>
                </a:cubicBezTo>
                <a:cubicBezTo>
                  <a:pt x="71" y="39"/>
                  <a:pt x="72" y="39"/>
                  <a:pt x="73" y="39"/>
                </a:cubicBezTo>
                <a:cubicBezTo>
                  <a:pt x="85" y="39"/>
                  <a:pt x="102" y="51"/>
                  <a:pt x="118" y="66"/>
                </a:cubicBezTo>
                <a:cubicBezTo>
                  <a:pt x="118" y="67"/>
                  <a:pt x="118" y="67"/>
                  <a:pt x="118" y="67"/>
                </a:cubicBezTo>
                <a:cubicBezTo>
                  <a:pt x="117" y="68"/>
                  <a:pt x="117" y="70"/>
                  <a:pt x="117" y="72"/>
                </a:cubicBezTo>
                <a:cubicBezTo>
                  <a:pt x="149" y="159"/>
                  <a:pt x="149" y="159"/>
                  <a:pt x="149" y="159"/>
                </a:cubicBezTo>
                <a:cubicBezTo>
                  <a:pt x="150" y="162"/>
                  <a:pt x="152" y="163"/>
                  <a:pt x="155" y="163"/>
                </a:cubicBezTo>
                <a:cubicBezTo>
                  <a:pt x="155" y="163"/>
                  <a:pt x="155" y="163"/>
                  <a:pt x="155" y="163"/>
                </a:cubicBezTo>
                <a:cubicBezTo>
                  <a:pt x="167" y="163"/>
                  <a:pt x="179" y="159"/>
                  <a:pt x="189" y="153"/>
                </a:cubicBezTo>
                <a:cubicBezTo>
                  <a:pt x="207" y="163"/>
                  <a:pt x="226" y="149"/>
                  <a:pt x="226" y="149"/>
                </a:cubicBezTo>
                <a:cubicBezTo>
                  <a:pt x="243" y="136"/>
                  <a:pt x="231" y="116"/>
                  <a:pt x="231" y="116"/>
                </a:cubicBezTo>
                <a:cubicBezTo>
                  <a:pt x="231" y="116"/>
                  <a:pt x="231" y="116"/>
                  <a:pt x="230" y="116"/>
                </a:cubicBezTo>
                <a:cubicBezTo>
                  <a:pt x="243" y="102"/>
                  <a:pt x="250" y="89"/>
                  <a:pt x="251" y="88"/>
                </a:cubicBezTo>
                <a:cubicBezTo>
                  <a:pt x="252" y="86"/>
                  <a:pt x="252" y="85"/>
                  <a:pt x="251" y="83"/>
                </a:cubicBezTo>
                <a:close/>
                <a:moveTo>
                  <a:pt x="150" y="262"/>
                </a:moveTo>
                <a:cubicBezTo>
                  <a:pt x="150" y="272"/>
                  <a:pt x="142" y="280"/>
                  <a:pt x="132" y="280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40" y="280"/>
                  <a:pt x="32" y="272"/>
                  <a:pt x="32" y="262"/>
                </a:cubicBezTo>
                <a:cubicBezTo>
                  <a:pt x="32" y="253"/>
                  <a:pt x="40" y="245"/>
                  <a:pt x="49" y="245"/>
                </a:cubicBezTo>
                <a:cubicBezTo>
                  <a:pt x="132" y="245"/>
                  <a:pt x="132" y="245"/>
                  <a:pt x="132" y="245"/>
                </a:cubicBezTo>
                <a:cubicBezTo>
                  <a:pt x="142" y="245"/>
                  <a:pt x="150" y="253"/>
                  <a:pt x="150" y="262"/>
                </a:cubicBezTo>
                <a:close/>
                <a:moveTo>
                  <a:pt x="73" y="28"/>
                </a:moveTo>
                <a:cubicBezTo>
                  <a:pt x="72" y="28"/>
                  <a:pt x="70" y="28"/>
                  <a:pt x="69" y="28"/>
                </a:cubicBezTo>
                <a:cubicBezTo>
                  <a:pt x="66" y="28"/>
                  <a:pt x="54" y="30"/>
                  <a:pt x="46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4"/>
                  <a:pt x="30" y="101"/>
                  <a:pt x="62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6" y="233"/>
                  <a:pt x="45" y="233"/>
                </a:cubicBezTo>
                <a:cubicBezTo>
                  <a:pt x="13" y="97"/>
                  <a:pt x="28" y="51"/>
                  <a:pt x="31" y="46"/>
                </a:cubicBezTo>
                <a:cubicBezTo>
                  <a:pt x="41" y="20"/>
                  <a:pt x="56" y="13"/>
                  <a:pt x="67" y="12"/>
                </a:cubicBezTo>
                <a:cubicBezTo>
                  <a:pt x="69" y="12"/>
                  <a:pt x="71" y="12"/>
                  <a:pt x="72" y="12"/>
                </a:cubicBezTo>
                <a:cubicBezTo>
                  <a:pt x="91" y="12"/>
                  <a:pt x="113" y="25"/>
                  <a:pt x="132" y="41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07" y="41"/>
                  <a:pt x="88" y="28"/>
                  <a:pt x="73" y="28"/>
                </a:cubicBezTo>
                <a:close/>
                <a:moveTo>
                  <a:pt x="159" y="151"/>
                </a:moveTo>
                <a:cubicBezTo>
                  <a:pt x="129" y="70"/>
                  <a:pt x="129" y="70"/>
                  <a:pt x="129" y="70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237" y="88"/>
                  <a:pt x="237" y="88"/>
                  <a:pt x="237" y="88"/>
                </a:cubicBezTo>
                <a:cubicBezTo>
                  <a:pt x="227" y="103"/>
                  <a:pt x="195" y="148"/>
                  <a:pt x="159" y="1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63378" y="1778868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572753" y="1778868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95936" y="1778868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63378" y="3132525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72753" y="3132525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95936" y="3132525"/>
            <a:ext cx="1258078" cy="71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6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1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48" grpId="0" animBg="1"/>
      <p:bldP spid="49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 bwMode="auto">
          <a:xfrm>
            <a:off x="5148064" y="3287414"/>
            <a:ext cx="3168650" cy="1368425"/>
          </a:xfrm>
          <a:prstGeom prst="roundRect">
            <a:avLst>
              <a:gd name="adj" fmla="val 0"/>
            </a:avLst>
          </a:prstGeom>
          <a:noFill/>
          <a:ln>
            <a:solidFill>
              <a:srgbClr val="98D2E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0" tIns="45716" rIns="91430" bIns="45716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09" algn="l"/>
              </a:tabLst>
              <a:defRPr/>
            </a:pPr>
            <a:endParaRPr lang="zh-CN" altLang="en-US" sz="1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87"/>
          <p:cNvSpPr>
            <a:spLocks noChangeArrowheads="1"/>
          </p:cNvSpPr>
          <p:nvPr/>
        </p:nvSpPr>
        <p:spPr bwMode="auto">
          <a:xfrm>
            <a:off x="5262140" y="3876049"/>
            <a:ext cx="2940498" cy="51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94" name="圆角矩形 93"/>
          <p:cNvSpPr/>
          <p:nvPr/>
        </p:nvSpPr>
        <p:spPr bwMode="auto">
          <a:xfrm>
            <a:off x="5148064" y="1131590"/>
            <a:ext cx="3168650" cy="1366837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30" tIns="45716" rIns="91430" bIns="45716" anchor="ctr">
            <a:sp3d/>
          </a:bodyPr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09" algn="l"/>
              </a:tabLst>
              <a:defRPr/>
            </a:pP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87"/>
          <p:cNvSpPr>
            <a:spLocks noChangeArrowheads="1"/>
          </p:cNvSpPr>
          <p:nvPr/>
        </p:nvSpPr>
        <p:spPr bwMode="auto">
          <a:xfrm>
            <a:off x="5177664" y="1378878"/>
            <a:ext cx="3109451" cy="51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grpSp>
        <p:nvGrpSpPr>
          <p:cNvPr id="96" name="组合 95"/>
          <p:cNvGrpSpPr>
            <a:grpSpLocks noChangeAspect="1"/>
          </p:cNvGrpSpPr>
          <p:nvPr/>
        </p:nvGrpSpPr>
        <p:grpSpPr bwMode="auto">
          <a:xfrm>
            <a:off x="5511603" y="2241253"/>
            <a:ext cx="2443163" cy="554037"/>
            <a:chOff x="855540" y="3513439"/>
            <a:chExt cx="1399872" cy="987727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7" name="矩形 96"/>
            <p:cNvSpPr/>
            <p:nvPr/>
          </p:nvSpPr>
          <p:spPr>
            <a:xfrm>
              <a:off x="855540" y="3513439"/>
              <a:ext cx="1399872" cy="987727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7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矩形 14"/>
            <p:cNvSpPr>
              <a:spLocks noChangeArrowheads="1"/>
            </p:cNvSpPr>
            <p:nvPr/>
          </p:nvSpPr>
          <p:spPr bwMode="auto">
            <a:xfrm>
              <a:off x="1004859" y="3703801"/>
              <a:ext cx="1101235" cy="631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p3d>
              <a:bevelT w="190500" h="38100"/>
            </a:sp3d>
          </p:spPr>
          <p:txBody>
            <a:bodyPr anchor="ctr">
              <a:spAutoFit/>
            </a:bodyPr>
            <a:lstStyle/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zh-CN" altLang="en-US" sz="1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99" name="组合 26"/>
          <p:cNvGrpSpPr>
            <a:grpSpLocks noChangeAspect="1"/>
          </p:cNvGrpSpPr>
          <p:nvPr/>
        </p:nvGrpSpPr>
        <p:grpSpPr bwMode="auto">
          <a:xfrm>
            <a:off x="5511603" y="2998490"/>
            <a:ext cx="2443163" cy="555624"/>
            <a:chOff x="855540" y="3513439"/>
            <a:chExt cx="1399872" cy="987727"/>
          </a:xfrm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00" name="圆角矩形 99"/>
            <p:cNvSpPr/>
            <p:nvPr/>
          </p:nvSpPr>
          <p:spPr>
            <a:xfrm>
              <a:off x="855540" y="3513439"/>
              <a:ext cx="1399872" cy="987727"/>
            </a:xfrm>
            <a:prstGeom prst="roundRect">
              <a:avLst>
                <a:gd name="adj" fmla="val 0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7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矩形 100"/>
            <p:cNvSpPr>
              <a:spLocks noChangeArrowheads="1"/>
            </p:cNvSpPr>
            <p:nvPr/>
          </p:nvSpPr>
          <p:spPr bwMode="auto">
            <a:xfrm>
              <a:off x="930021" y="3692701"/>
              <a:ext cx="1250910" cy="629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p3d>
              <a:bevelT w="190500" h="38100"/>
            </a:sp3d>
          </p:spPr>
          <p:txBody>
            <a:bodyPr anchor="ctr">
              <a:spAutoFit/>
            </a:bodyPr>
            <a:lstStyle/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zh-CN" altLang="en-US" sz="1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sp>
        <p:nvSpPr>
          <p:cNvPr id="102" name="Half Frame 12"/>
          <p:cNvSpPr/>
          <p:nvPr/>
        </p:nvSpPr>
        <p:spPr>
          <a:xfrm rot="8097294">
            <a:off x="3567429" y="2527948"/>
            <a:ext cx="500039" cy="549505"/>
          </a:xfrm>
          <a:prstGeom prst="halfFram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3" name="Half Frame 13"/>
          <p:cNvSpPr/>
          <p:nvPr/>
        </p:nvSpPr>
        <p:spPr>
          <a:xfrm rot="8106864">
            <a:off x="3649029" y="2437558"/>
            <a:ext cx="832484" cy="789227"/>
          </a:xfrm>
          <a:prstGeom prst="halfFram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4" name="组合 103"/>
          <p:cNvGrpSpPr/>
          <p:nvPr/>
        </p:nvGrpSpPr>
        <p:grpSpPr>
          <a:xfrm>
            <a:off x="1115616" y="1922884"/>
            <a:ext cx="1979611" cy="1981200"/>
            <a:chOff x="6556158" y="1824136"/>
            <a:chExt cx="1979612" cy="1981200"/>
          </a:xfrm>
          <a:effectLst/>
        </p:grpSpPr>
        <p:sp>
          <p:nvSpPr>
            <p:cNvPr id="105" name="Oval 2"/>
            <p:cNvSpPr>
              <a:spLocks noChangeAspect="1" noChangeArrowheads="1"/>
            </p:cNvSpPr>
            <p:nvPr/>
          </p:nvSpPr>
          <p:spPr bwMode="auto">
            <a:xfrm>
              <a:off x="6556158" y="1824136"/>
              <a:ext cx="1979612" cy="1981200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defRPr/>
              </a:pPr>
              <a:endParaRPr lang="fr-FR" altLang="zh-CN" sz="1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Text Box 29"/>
            <p:cNvSpPr txBox="1">
              <a:spLocks noChangeArrowheads="1"/>
            </p:cNvSpPr>
            <p:nvPr/>
          </p:nvSpPr>
          <p:spPr bwMode="gray">
            <a:xfrm>
              <a:off x="6780134" y="2431876"/>
              <a:ext cx="1531793" cy="8596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buClr>
                  <a:schemeClr val="tx1"/>
                </a:buClr>
                <a:buSzPct val="120000"/>
                <a:defRPr/>
              </a:pPr>
              <a:r>
                <a:rPr lang="zh-CN" altLang="en-US" sz="2400" spc="300" dirty="0">
                  <a:ln w="1270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49900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50"/>
                            </p:stCondLst>
                            <p:childTnLst>
                              <p:par>
                                <p:cTn id="4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92" grpId="0" animBg="1"/>
      <p:bldP spid="93" grpId="0"/>
      <p:bldP spid="94" grpId="0" animBg="1"/>
      <p:bldP spid="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Freeform 105"/>
          <p:cNvSpPr>
            <a:spLocks/>
          </p:cNvSpPr>
          <p:nvPr/>
        </p:nvSpPr>
        <p:spPr bwMode="auto">
          <a:xfrm>
            <a:off x="4599540" y="3150260"/>
            <a:ext cx="918175" cy="985124"/>
          </a:xfrm>
          <a:custGeom>
            <a:avLst/>
            <a:gdLst>
              <a:gd name="T0" fmla="*/ 0 w 876"/>
              <a:gd name="T1" fmla="*/ 29138806 h 952"/>
              <a:gd name="T2" fmla="*/ 0 w 876"/>
              <a:gd name="T3" fmla="*/ 477871696 h 952"/>
              <a:gd name="T4" fmla="*/ 851127092 w 876"/>
              <a:gd name="T5" fmla="*/ 924662129 h 952"/>
              <a:gd name="T6" fmla="*/ 691784020 w 876"/>
              <a:gd name="T7" fmla="*/ 0 h 952"/>
              <a:gd name="T8" fmla="*/ 367267589 w 876"/>
              <a:gd name="T9" fmla="*/ 0 h 952"/>
              <a:gd name="T10" fmla="*/ 410017760 w 876"/>
              <a:gd name="T11" fmla="*/ 244763215 h 952"/>
              <a:gd name="T12" fmla="*/ 0 w 876"/>
              <a:gd name="T13" fmla="*/ 2913880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75" tIns="48388" rIns="96775" bIns="48388"/>
          <a:lstStyle/>
          <a:p>
            <a:pPr defTabSz="967753"/>
            <a:endParaRPr lang="zh-CN" altLang="en-US" sz="1900" kern="0">
              <a:solidFill>
                <a:schemeClr val="bg1"/>
              </a:solidFill>
            </a:endParaRPr>
          </a:p>
        </p:txBody>
      </p:sp>
      <p:sp>
        <p:nvSpPr>
          <p:cNvPr id="68" name="Freeform 107"/>
          <p:cNvSpPr>
            <a:spLocks/>
          </p:cNvSpPr>
          <p:nvPr/>
        </p:nvSpPr>
        <p:spPr bwMode="auto">
          <a:xfrm>
            <a:off x="3529463" y="3150260"/>
            <a:ext cx="921550" cy="985124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6775" tIns="48388" rIns="96775" bIns="48388"/>
          <a:lstStyle/>
          <a:p>
            <a:pPr defTabSz="96777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9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916782" y="1116671"/>
            <a:ext cx="3213613" cy="3018713"/>
            <a:chOff x="3249281" y="1495055"/>
            <a:chExt cx="3213613" cy="3018713"/>
          </a:xfrm>
        </p:grpSpPr>
        <p:sp>
          <p:nvSpPr>
            <p:cNvPr id="72" name="Freeform 104"/>
            <p:cNvSpPr>
              <a:spLocks/>
            </p:cNvSpPr>
            <p:nvPr/>
          </p:nvSpPr>
          <p:spPr bwMode="auto">
            <a:xfrm>
              <a:off x="4932039" y="3528644"/>
              <a:ext cx="918175" cy="985124"/>
            </a:xfrm>
            <a:custGeom>
              <a:avLst/>
              <a:gdLst>
                <a:gd name="T0" fmla="*/ 0 w 876"/>
                <a:gd name="T1" fmla="*/ 29138806 h 952"/>
                <a:gd name="T2" fmla="*/ 0 w 876"/>
                <a:gd name="T3" fmla="*/ 477871696 h 952"/>
                <a:gd name="T4" fmla="*/ 851127092 w 876"/>
                <a:gd name="T5" fmla="*/ 924662129 h 952"/>
                <a:gd name="T6" fmla="*/ 691784020 w 876"/>
                <a:gd name="T7" fmla="*/ 0 h 952"/>
                <a:gd name="T8" fmla="*/ 367267589 w 876"/>
                <a:gd name="T9" fmla="*/ 0 h 952"/>
                <a:gd name="T10" fmla="*/ 410017760 w 876"/>
                <a:gd name="T11" fmla="*/ 244763215 h 952"/>
                <a:gd name="T12" fmla="*/ 0 w 876"/>
                <a:gd name="T13" fmla="*/ 2913880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3" name="Freeform 106"/>
            <p:cNvSpPr>
              <a:spLocks/>
            </p:cNvSpPr>
            <p:nvPr/>
          </p:nvSpPr>
          <p:spPr bwMode="auto">
            <a:xfrm>
              <a:off x="3861962" y="3528644"/>
              <a:ext cx="921550" cy="985124"/>
            </a:xfrm>
            <a:custGeom>
              <a:avLst/>
              <a:gdLst>
                <a:gd name="T0" fmla="*/ 854256123 w 878"/>
                <a:gd name="T1" fmla="*/ 29138806 h 952"/>
                <a:gd name="T2" fmla="*/ 443668360 w 878"/>
                <a:gd name="T3" fmla="*/ 244763215 h 952"/>
                <a:gd name="T4" fmla="*/ 484532161 w 878"/>
                <a:gd name="T5" fmla="*/ 0 h 952"/>
                <a:gd name="T6" fmla="*/ 159564590 w 878"/>
                <a:gd name="T7" fmla="*/ 0 h 952"/>
                <a:gd name="T8" fmla="*/ 0 w 878"/>
                <a:gd name="T9" fmla="*/ 924662129 h 952"/>
                <a:gd name="T10" fmla="*/ 854256123 w 878"/>
                <a:gd name="T11" fmla="*/ 477871696 h 952"/>
                <a:gd name="T12" fmla="*/ 854256123 w 878"/>
                <a:gd name="T13" fmla="*/ 2913880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4" name="Freeform 108"/>
            <p:cNvSpPr>
              <a:spLocks/>
            </p:cNvSpPr>
            <p:nvPr/>
          </p:nvSpPr>
          <p:spPr bwMode="auto">
            <a:xfrm>
              <a:off x="4856088" y="1495055"/>
              <a:ext cx="1606806" cy="1866900"/>
            </a:xfrm>
            <a:custGeom>
              <a:avLst/>
              <a:gdLst>
                <a:gd name="T0" fmla="*/ 460241095 w 1534"/>
                <a:gd name="T1" fmla="*/ 934440516 h 1804"/>
                <a:gd name="T2" fmla="*/ 0 w 1534"/>
                <a:gd name="T3" fmla="*/ 0 h 1804"/>
                <a:gd name="T4" fmla="*/ 0 w 1534"/>
                <a:gd name="T5" fmla="*/ 679947018 h 1804"/>
                <a:gd name="T6" fmla="*/ 238859290 w 1534"/>
                <a:gd name="T7" fmla="*/ 1165622896 h 1804"/>
                <a:gd name="T8" fmla="*/ 774835825 w 1534"/>
                <a:gd name="T9" fmla="*/ 1243330563 h 1804"/>
                <a:gd name="T10" fmla="*/ 388389322 w 1534"/>
                <a:gd name="T11" fmla="*/ 1622157906 h 1804"/>
                <a:gd name="T12" fmla="*/ 409750474 w 1534"/>
                <a:gd name="T13" fmla="*/ 1752319530 h 1804"/>
                <a:gd name="T14" fmla="*/ 802023462 w 1534"/>
                <a:gd name="T15" fmla="*/ 1752319530 h 1804"/>
                <a:gd name="T16" fmla="*/ 1489471863 w 1534"/>
                <a:gd name="T17" fmla="*/ 1084029057 h 1804"/>
                <a:gd name="T18" fmla="*/ 460241095 w 1534"/>
                <a:gd name="T19" fmla="*/ 93444051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5" name="Freeform 109"/>
            <p:cNvSpPr>
              <a:spLocks/>
            </p:cNvSpPr>
            <p:nvPr/>
          </p:nvSpPr>
          <p:spPr bwMode="auto">
            <a:xfrm>
              <a:off x="3249281" y="1495055"/>
              <a:ext cx="1606806" cy="1866900"/>
            </a:xfrm>
            <a:custGeom>
              <a:avLst/>
              <a:gdLst>
                <a:gd name="T0" fmla="*/ 1029230767 w 1534"/>
                <a:gd name="T1" fmla="*/ 934440516 h 1804"/>
                <a:gd name="T2" fmla="*/ 0 w 1534"/>
                <a:gd name="T3" fmla="*/ 1084029057 h 1804"/>
                <a:gd name="T4" fmla="*/ 687448400 w 1534"/>
                <a:gd name="T5" fmla="*/ 1752319530 h 1804"/>
                <a:gd name="T6" fmla="*/ 1079721389 w 1534"/>
                <a:gd name="T7" fmla="*/ 1752319530 h 1804"/>
                <a:gd name="T8" fmla="*/ 1103024374 w 1534"/>
                <a:gd name="T9" fmla="*/ 1622157906 h 1804"/>
                <a:gd name="T10" fmla="*/ 714636037 w 1534"/>
                <a:gd name="T11" fmla="*/ 1243330563 h 1804"/>
                <a:gd name="T12" fmla="*/ 1250612572 w 1534"/>
                <a:gd name="T13" fmla="*/ 1165622896 h 1804"/>
                <a:gd name="T14" fmla="*/ 1489471863 w 1534"/>
                <a:gd name="T15" fmla="*/ 679947018 h 1804"/>
                <a:gd name="T16" fmla="*/ 1489471863 w 1534"/>
                <a:gd name="T17" fmla="*/ 0 h 1804"/>
                <a:gd name="T18" fmla="*/ 1029230767 w 1534"/>
                <a:gd name="T19" fmla="*/ 93444051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6" name="Freeform 121"/>
            <p:cNvSpPr>
              <a:spLocks/>
            </p:cNvSpPr>
            <p:nvPr/>
          </p:nvSpPr>
          <p:spPr bwMode="auto">
            <a:xfrm>
              <a:off x="4616415" y="2941904"/>
              <a:ext cx="202539" cy="198359"/>
            </a:xfrm>
            <a:custGeom>
              <a:avLst/>
              <a:gdLst>
                <a:gd name="T0" fmla="*/ 187748664 w 192"/>
                <a:gd name="T1" fmla="*/ 93092784 h 192"/>
                <a:gd name="T2" fmla="*/ 187748664 w 192"/>
                <a:gd name="T3" fmla="*/ 93092784 h 192"/>
                <a:gd name="T4" fmla="*/ 185793063 w 192"/>
                <a:gd name="T5" fmla="*/ 112486868 h 192"/>
                <a:gd name="T6" fmla="*/ 179926258 w 192"/>
                <a:gd name="T7" fmla="*/ 129941642 h 192"/>
                <a:gd name="T8" fmla="*/ 170147258 w 192"/>
                <a:gd name="T9" fmla="*/ 145457106 h 192"/>
                <a:gd name="T10" fmla="*/ 160368258 w 192"/>
                <a:gd name="T11" fmla="*/ 159032277 h 192"/>
                <a:gd name="T12" fmla="*/ 146679047 w 192"/>
                <a:gd name="T13" fmla="*/ 170669121 h 192"/>
                <a:gd name="T14" fmla="*/ 129077641 w 192"/>
                <a:gd name="T15" fmla="*/ 178427345 h 192"/>
                <a:gd name="T16" fmla="*/ 113431836 w 192"/>
                <a:gd name="T17" fmla="*/ 184245275 h 192"/>
                <a:gd name="T18" fmla="*/ 93874828 w 192"/>
                <a:gd name="T19" fmla="*/ 186184585 h 192"/>
                <a:gd name="T20" fmla="*/ 93874828 w 192"/>
                <a:gd name="T21" fmla="*/ 186184585 h 192"/>
                <a:gd name="T22" fmla="*/ 74316828 w 192"/>
                <a:gd name="T23" fmla="*/ 184245275 h 192"/>
                <a:gd name="T24" fmla="*/ 56715422 w 192"/>
                <a:gd name="T25" fmla="*/ 178427345 h 192"/>
                <a:gd name="T26" fmla="*/ 41069617 w 192"/>
                <a:gd name="T27" fmla="*/ 170669121 h 192"/>
                <a:gd name="T28" fmla="*/ 27380406 w 192"/>
                <a:gd name="T29" fmla="*/ 159032277 h 192"/>
                <a:gd name="T30" fmla="*/ 15645805 w 192"/>
                <a:gd name="T31" fmla="*/ 145457106 h 192"/>
                <a:gd name="T32" fmla="*/ 7822406 w 192"/>
                <a:gd name="T33" fmla="*/ 129941642 h 192"/>
                <a:gd name="T34" fmla="*/ 1955602 w 192"/>
                <a:gd name="T35" fmla="*/ 112486868 h 192"/>
                <a:gd name="T36" fmla="*/ 0 w 192"/>
                <a:gd name="T37" fmla="*/ 93092784 h 192"/>
                <a:gd name="T38" fmla="*/ 0 w 192"/>
                <a:gd name="T39" fmla="*/ 93092784 h 192"/>
                <a:gd name="T40" fmla="*/ 1955602 w 192"/>
                <a:gd name="T41" fmla="*/ 73697716 h 192"/>
                <a:gd name="T42" fmla="*/ 7822406 w 192"/>
                <a:gd name="T43" fmla="*/ 56242942 h 192"/>
                <a:gd name="T44" fmla="*/ 15645805 w 192"/>
                <a:gd name="T45" fmla="*/ 40727478 h 192"/>
                <a:gd name="T46" fmla="*/ 27380406 w 192"/>
                <a:gd name="T47" fmla="*/ 27152308 h 192"/>
                <a:gd name="T48" fmla="*/ 41069617 w 192"/>
                <a:gd name="T49" fmla="*/ 17454774 h 192"/>
                <a:gd name="T50" fmla="*/ 56715422 w 192"/>
                <a:gd name="T51" fmla="*/ 7757240 h 192"/>
                <a:gd name="T52" fmla="*/ 74316828 w 192"/>
                <a:gd name="T53" fmla="*/ 1939310 h 192"/>
                <a:gd name="T54" fmla="*/ 93874828 w 192"/>
                <a:gd name="T55" fmla="*/ 0 h 192"/>
                <a:gd name="T56" fmla="*/ 93874828 w 192"/>
                <a:gd name="T57" fmla="*/ 0 h 192"/>
                <a:gd name="T58" fmla="*/ 113431836 w 192"/>
                <a:gd name="T59" fmla="*/ 1939310 h 192"/>
                <a:gd name="T60" fmla="*/ 129077641 w 192"/>
                <a:gd name="T61" fmla="*/ 7757240 h 192"/>
                <a:gd name="T62" fmla="*/ 146679047 w 192"/>
                <a:gd name="T63" fmla="*/ 17454774 h 192"/>
                <a:gd name="T64" fmla="*/ 160368258 w 192"/>
                <a:gd name="T65" fmla="*/ 27152308 h 192"/>
                <a:gd name="T66" fmla="*/ 170147258 w 192"/>
                <a:gd name="T67" fmla="*/ 40727478 h 192"/>
                <a:gd name="T68" fmla="*/ 179926258 w 192"/>
                <a:gd name="T69" fmla="*/ 56242942 h 192"/>
                <a:gd name="T70" fmla="*/ 185793063 w 192"/>
                <a:gd name="T71" fmla="*/ 73697716 h 192"/>
                <a:gd name="T72" fmla="*/ 187748664 w 192"/>
                <a:gd name="T73" fmla="*/ 93092784 h 192"/>
                <a:gd name="T74" fmla="*/ 187748664 w 192"/>
                <a:gd name="T75" fmla="*/ 93092784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lnTo>
                    <a:pt x="192" y="96"/>
                  </a:lnTo>
                  <a:lnTo>
                    <a:pt x="190" y="116"/>
                  </a:lnTo>
                  <a:lnTo>
                    <a:pt x="184" y="134"/>
                  </a:lnTo>
                  <a:lnTo>
                    <a:pt x="174" y="150"/>
                  </a:lnTo>
                  <a:lnTo>
                    <a:pt x="164" y="164"/>
                  </a:lnTo>
                  <a:lnTo>
                    <a:pt x="150" y="176"/>
                  </a:lnTo>
                  <a:lnTo>
                    <a:pt x="132" y="184"/>
                  </a:lnTo>
                  <a:lnTo>
                    <a:pt x="116" y="190"/>
                  </a:lnTo>
                  <a:lnTo>
                    <a:pt x="96" y="192"/>
                  </a:lnTo>
                  <a:lnTo>
                    <a:pt x="76" y="190"/>
                  </a:lnTo>
                  <a:lnTo>
                    <a:pt x="58" y="184"/>
                  </a:lnTo>
                  <a:lnTo>
                    <a:pt x="42" y="176"/>
                  </a:lnTo>
                  <a:lnTo>
                    <a:pt x="28" y="164"/>
                  </a:lnTo>
                  <a:lnTo>
                    <a:pt x="16" y="150"/>
                  </a:lnTo>
                  <a:lnTo>
                    <a:pt x="8" y="134"/>
                  </a:lnTo>
                  <a:lnTo>
                    <a:pt x="2" y="116"/>
                  </a:lnTo>
                  <a:lnTo>
                    <a:pt x="0" y="96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8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6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7" name="Freeform 122"/>
            <p:cNvSpPr>
              <a:spLocks/>
            </p:cNvSpPr>
            <p:nvPr/>
          </p:nvSpPr>
          <p:spPr bwMode="auto">
            <a:xfrm>
              <a:off x="4857777" y="2891896"/>
              <a:ext cx="251485" cy="248365"/>
            </a:xfrm>
            <a:custGeom>
              <a:avLst/>
              <a:gdLst>
                <a:gd name="T0" fmla="*/ 233121011 w 240"/>
                <a:gd name="T1" fmla="*/ 116560999 h 240"/>
                <a:gd name="T2" fmla="*/ 233121011 w 240"/>
                <a:gd name="T3" fmla="*/ 116560999 h 240"/>
                <a:gd name="T4" fmla="*/ 231178451 w 240"/>
                <a:gd name="T5" fmla="*/ 128217394 h 240"/>
                <a:gd name="T6" fmla="*/ 231178451 w 240"/>
                <a:gd name="T7" fmla="*/ 139872804 h 240"/>
                <a:gd name="T8" fmla="*/ 223407225 w 240"/>
                <a:gd name="T9" fmla="*/ 161243027 h 240"/>
                <a:gd name="T10" fmla="*/ 211751865 w 240"/>
                <a:gd name="T11" fmla="*/ 180669696 h 240"/>
                <a:gd name="T12" fmla="*/ 198152958 w 240"/>
                <a:gd name="T13" fmla="*/ 198153796 h 240"/>
                <a:gd name="T14" fmla="*/ 180668932 w 240"/>
                <a:gd name="T15" fmla="*/ 211752760 h 240"/>
                <a:gd name="T16" fmla="*/ 161242345 w 240"/>
                <a:gd name="T17" fmla="*/ 223408170 h 240"/>
                <a:gd name="T18" fmla="*/ 139872213 w 240"/>
                <a:gd name="T19" fmla="*/ 229236860 h 240"/>
                <a:gd name="T20" fmla="*/ 128216852 w 240"/>
                <a:gd name="T21" fmla="*/ 231179429 h 240"/>
                <a:gd name="T22" fmla="*/ 116560506 w 240"/>
                <a:gd name="T23" fmla="*/ 233121997 h 240"/>
                <a:gd name="T24" fmla="*/ 116560506 w 240"/>
                <a:gd name="T25" fmla="*/ 233121997 h 240"/>
                <a:gd name="T26" fmla="*/ 104904160 w 240"/>
                <a:gd name="T27" fmla="*/ 231179429 h 240"/>
                <a:gd name="T28" fmla="*/ 93248799 w 240"/>
                <a:gd name="T29" fmla="*/ 229236860 h 240"/>
                <a:gd name="T30" fmla="*/ 69936106 w 240"/>
                <a:gd name="T31" fmla="*/ 223408170 h 240"/>
                <a:gd name="T32" fmla="*/ 50509520 w 240"/>
                <a:gd name="T33" fmla="*/ 211752760 h 240"/>
                <a:gd name="T34" fmla="*/ 33025493 w 240"/>
                <a:gd name="T35" fmla="*/ 198153796 h 240"/>
                <a:gd name="T36" fmla="*/ 19426587 w 240"/>
                <a:gd name="T37" fmla="*/ 180669696 h 240"/>
                <a:gd name="T38" fmla="*/ 7770240 w 240"/>
                <a:gd name="T39" fmla="*/ 161243027 h 240"/>
                <a:gd name="T40" fmla="*/ 1942560 w 240"/>
                <a:gd name="T41" fmla="*/ 139872804 h 240"/>
                <a:gd name="T42" fmla="*/ 0 w 240"/>
                <a:gd name="T43" fmla="*/ 128217394 h 240"/>
                <a:gd name="T44" fmla="*/ 0 w 240"/>
                <a:gd name="T45" fmla="*/ 116560999 h 240"/>
                <a:gd name="T46" fmla="*/ 0 w 240"/>
                <a:gd name="T47" fmla="*/ 116560999 h 240"/>
                <a:gd name="T48" fmla="*/ 0 w 240"/>
                <a:gd name="T49" fmla="*/ 104904603 h 240"/>
                <a:gd name="T50" fmla="*/ 1942560 w 240"/>
                <a:gd name="T51" fmla="*/ 93249193 h 240"/>
                <a:gd name="T52" fmla="*/ 7770240 w 240"/>
                <a:gd name="T53" fmla="*/ 69936402 h 240"/>
                <a:gd name="T54" fmla="*/ 19426587 w 240"/>
                <a:gd name="T55" fmla="*/ 50509733 h 240"/>
                <a:gd name="T56" fmla="*/ 33025493 w 240"/>
                <a:gd name="T57" fmla="*/ 33025633 h 240"/>
                <a:gd name="T58" fmla="*/ 50509520 w 240"/>
                <a:gd name="T59" fmla="*/ 19426669 h 240"/>
                <a:gd name="T60" fmla="*/ 69936106 w 240"/>
                <a:gd name="T61" fmla="*/ 7770273 h 240"/>
                <a:gd name="T62" fmla="*/ 93248799 w 240"/>
                <a:gd name="T63" fmla="*/ 1942568 h 240"/>
                <a:gd name="T64" fmla="*/ 104904160 w 240"/>
                <a:gd name="T65" fmla="*/ 0 h 240"/>
                <a:gd name="T66" fmla="*/ 116560506 w 240"/>
                <a:gd name="T67" fmla="*/ 0 h 240"/>
                <a:gd name="T68" fmla="*/ 116560506 w 240"/>
                <a:gd name="T69" fmla="*/ 0 h 240"/>
                <a:gd name="T70" fmla="*/ 128216852 w 240"/>
                <a:gd name="T71" fmla="*/ 0 h 240"/>
                <a:gd name="T72" fmla="*/ 139872213 w 240"/>
                <a:gd name="T73" fmla="*/ 1942568 h 240"/>
                <a:gd name="T74" fmla="*/ 161242345 w 240"/>
                <a:gd name="T75" fmla="*/ 7770273 h 240"/>
                <a:gd name="T76" fmla="*/ 180668932 w 240"/>
                <a:gd name="T77" fmla="*/ 19426669 h 240"/>
                <a:gd name="T78" fmla="*/ 198152958 w 240"/>
                <a:gd name="T79" fmla="*/ 33025633 h 240"/>
                <a:gd name="T80" fmla="*/ 211751865 w 240"/>
                <a:gd name="T81" fmla="*/ 50509733 h 240"/>
                <a:gd name="T82" fmla="*/ 223407225 w 240"/>
                <a:gd name="T83" fmla="*/ 69936402 h 240"/>
                <a:gd name="T84" fmla="*/ 231178451 w 240"/>
                <a:gd name="T85" fmla="*/ 93249193 h 240"/>
                <a:gd name="T86" fmla="*/ 231178451 w 240"/>
                <a:gd name="T87" fmla="*/ 104904603 h 240"/>
                <a:gd name="T88" fmla="*/ 233121011 w 240"/>
                <a:gd name="T89" fmla="*/ 116560999 h 240"/>
                <a:gd name="T90" fmla="*/ 233121011 w 240"/>
                <a:gd name="T91" fmla="*/ 116560999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lnTo>
                    <a:pt x="240" y="120"/>
                  </a:lnTo>
                  <a:lnTo>
                    <a:pt x="238" y="132"/>
                  </a:lnTo>
                  <a:lnTo>
                    <a:pt x="238" y="144"/>
                  </a:lnTo>
                  <a:lnTo>
                    <a:pt x="230" y="166"/>
                  </a:lnTo>
                  <a:lnTo>
                    <a:pt x="218" y="186"/>
                  </a:lnTo>
                  <a:lnTo>
                    <a:pt x="204" y="204"/>
                  </a:lnTo>
                  <a:lnTo>
                    <a:pt x="186" y="218"/>
                  </a:lnTo>
                  <a:lnTo>
                    <a:pt x="166" y="230"/>
                  </a:lnTo>
                  <a:lnTo>
                    <a:pt x="144" y="236"/>
                  </a:lnTo>
                  <a:lnTo>
                    <a:pt x="132" y="238"/>
                  </a:lnTo>
                  <a:lnTo>
                    <a:pt x="120" y="240"/>
                  </a:lnTo>
                  <a:lnTo>
                    <a:pt x="108" y="238"/>
                  </a:lnTo>
                  <a:lnTo>
                    <a:pt x="96" y="236"/>
                  </a:lnTo>
                  <a:lnTo>
                    <a:pt x="72" y="230"/>
                  </a:lnTo>
                  <a:lnTo>
                    <a:pt x="52" y="218"/>
                  </a:lnTo>
                  <a:lnTo>
                    <a:pt x="34" y="204"/>
                  </a:lnTo>
                  <a:lnTo>
                    <a:pt x="20" y="186"/>
                  </a:lnTo>
                  <a:lnTo>
                    <a:pt x="8" y="166"/>
                  </a:lnTo>
                  <a:lnTo>
                    <a:pt x="2" y="144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8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66" y="8"/>
                  </a:lnTo>
                  <a:lnTo>
                    <a:pt x="186" y="20"/>
                  </a:lnTo>
                  <a:lnTo>
                    <a:pt x="204" y="34"/>
                  </a:lnTo>
                  <a:lnTo>
                    <a:pt x="218" y="52"/>
                  </a:lnTo>
                  <a:lnTo>
                    <a:pt x="230" y="72"/>
                  </a:lnTo>
                  <a:lnTo>
                    <a:pt x="238" y="96"/>
                  </a:lnTo>
                  <a:lnTo>
                    <a:pt x="238" y="108"/>
                  </a:lnTo>
                  <a:lnTo>
                    <a:pt x="240" y="12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8" name="Freeform 123"/>
            <p:cNvSpPr>
              <a:spLocks/>
            </p:cNvSpPr>
            <p:nvPr/>
          </p:nvSpPr>
          <p:spPr bwMode="auto">
            <a:xfrm>
              <a:off x="4616415" y="3181934"/>
              <a:ext cx="202539" cy="195025"/>
            </a:xfrm>
            <a:custGeom>
              <a:avLst/>
              <a:gdLst>
                <a:gd name="T0" fmla="*/ 187748664 w 192"/>
                <a:gd name="T1" fmla="*/ 90563894 h 190"/>
                <a:gd name="T2" fmla="*/ 187748664 w 192"/>
                <a:gd name="T3" fmla="*/ 90563894 h 190"/>
                <a:gd name="T4" fmla="*/ 185793063 w 192"/>
                <a:gd name="T5" fmla="*/ 109833722 h 190"/>
                <a:gd name="T6" fmla="*/ 179926258 w 192"/>
                <a:gd name="T7" fmla="*/ 127175786 h 190"/>
                <a:gd name="T8" fmla="*/ 170147258 w 192"/>
                <a:gd name="T9" fmla="*/ 142591063 h 190"/>
                <a:gd name="T10" fmla="*/ 160368258 w 192"/>
                <a:gd name="T11" fmla="*/ 156078574 h 190"/>
                <a:gd name="T12" fmla="*/ 146679047 w 192"/>
                <a:gd name="T13" fmla="*/ 167640276 h 190"/>
                <a:gd name="T14" fmla="*/ 129077641 w 192"/>
                <a:gd name="T15" fmla="*/ 175348403 h 190"/>
                <a:gd name="T16" fmla="*/ 113431836 w 192"/>
                <a:gd name="T17" fmla="*/ 181128765 h 190"/>
                <a:gd name="T18" fmla="*/ 93874828 w 192"/>
                <a:gd name="T19" fmla="*/ 183055552 h 190"/>
                <a:gd name="T20" fmla="*/ 93874828 w 192"/>
                <a:gd name="T21" fmla="*/ 183055552 h 190"/>
                <a:gd name="T22" fmla="*/ 74316828 w 192"/>
                <a:gd name="T23" fmla="*/ 181128765 h 190"/>
                <a:gd name="T24" fmla="*/ 56715422 w 192"/>
                <a:gd name="T25" fmla="*/ 175348403 h 190"/>
                <a:gd name="T26" fmla="*/ 41069617 w 192"/>
                <a:gd name="T27" fmla="*/ 167640276 h 190"/>
                <a:gd name="T28" fmla="*/ 27380406 w 192"/>
                <a:gd name="T29" fmla="*/ 156078574 h 190"/>
                <a:gd name="T30" fmla="*/ 15645805 w 192"/>
                <a:gd name="T31" fmla="*/ 142591063 h 190"/>
                <a:gd name="T32" fmla="*/ 7822406 w 192"/>
                <a:gd name="T33" fmla="*/ 127175786 h 190"/>
                <a:gd name="T34" fmla="*/ 1955602 w 192"/>
                <a:gd name="T35" fmla="*/ 109833722 h 190"/>
                <a:gd name="T36" fmla="*/ 0 w 192"/>
                <a:gd name="T37" fmla="*/ 90563894 h 190"/>
                <a:gd name="T38" fmla="*/ 0 w 192"/>
                <a:gd name="T39" fmla="*/ 90563894 h 190"/>
                <a:gd name="T40" fmla="*/ 1955602 w 192"/>
                <a:gd name="T41" fmla="*/ 73221830 h 190"/>
                <a:gd name="T42" fmla="*/ 7822406 w 192"/>
                <a:gd name="T43" fmla="*/ 55879766 h 190"/>
                <a:gd name="T44" fmla="*/ 15645805 w 192"/>
                <a:gd name="T45" fmla="*/ 40464490 h 190"/>
                <a:gd name="T46" fmla="*/ 27380406 w 192"/>
                <a:gd name="T47" fmla="*/ 26976978 h 190"/>
                <a:gd name="T48" fmla="*/ 41069617 w 192"/>
                <a:gd name="T49" fmla="*/ 15415276 h 190"/>
                <a:gd name="T50" fmla="*/ 56715422 w 192"/>
                <a:gd name="T51" fmla="*/ 7707149 h 190"/>
                <a:gd name="T52" fmla="*/ 74316828 w 192"/>
                <a:gd name="T53" fmla="*/ 1926787 h 190"/>
                <a:gd name="T54" fmla="*/ 93874828 w 192"/>
                <a:gd name="T55" fmla="*/ 0 h 190"/>
                <a:gd name="T56" fmla="*/ 93874828 w 192"/>
                <a:gd name="T57" fmla="*/ 0 h 190"/>
                <a:gd name="T58" fmla="*/ 113431836 w 192"/>
                <a:gd name="T59" fmla="*/ 1926787 h 190"/>
                <a:gd name="T60" fmla="*/ 129077641 w 192"/>
                <a:gd name="T61" fmla="*/ 7707149 h 190"/>
                <a:gd name="T62" fmla="*/ 146679047 w 192"/>
                <a:gd name="T63" fmla="*/ 15415276 h 190"/>
                <a:gd name="T64" fmla="*/ 160368258 w 192"/>
                <a:gd name="T65" fmla="*/ 26976978 h 190"/>
                <a:gd name="T66" fmla="*/ 170147258 w 192"/>
                <a:gd name="T67" fmla="*/ 40464490 h 190"/>
                <a:gd name="T68" fmla="*/ 179926258 w 192"/>
                <a:gd name="T69" fmla="*/ 55879766 h 190"/>
                <a:gd name="T70" fmla="*/ 185793063 w 192"/>
                <a:gd name="T71" fmla="*/ 73221830 h 190"/>
                <a:gd name="T72" fmla="*/ 187748664 w 192"/>
                <a:gd name="T73" fmla="*/ 90563894 h 190"/>
                <a:gd name="T74" fmla="*/ 187748664 w 192"/>
                <a:gd name="T75" fmla="*/ 90563894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0">
                  <a:moveTo>
                    <a:pt x="192" y="94"/>
                  </a:moveTo>
                  <a:lnTo>
                    <a:pt x="192" y="94"/>
                  </a:lnTo>
                  <a:lnTo>
                    <a:pt x="190" y="114"/>
                  </a:lnTo>
                  <a:lnTo>
                    <a:pt x="184" y="132"/>
                  </a:lnTo>
                  <a:lnTo>
                    <a:pt x="174" y="148"/>
                  </a:lnTo>
                  <a:lnTo>
                    <a:pt x="164" y="162"/>
                  </a:lnTo>
                  <a:lnTo>
                    <a:pt x="150" y="174"/>
                  </a:lnTo>
                  <a:lnTo>
                    <a:pt x="132" y="182"/>
                  </a:lnTo>
                  <a:lnTo>
                    <a:pt x="116" y="188"/>
                  </a:lnTo>
                  <a:lnTo>
                    <a:pt x="96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6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4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79" name="Freeform 124"/>
            <p:cNvSpPr>
              <a:spLocks/>
            </p:cNvSpPr>
            <p:nvPr/>
          </p:nvSpPr>
          <p:spPr bwMode="auto">
            <a:xfrm>
              <a:off x="4857777" y="3181934"/>
              <a:ext cx="199163" cy="195025"/>
            </a:xfrm>
            <a:custGeom>
              <a:avLst/>
              <a:gdLst>
                <a:gd name="T0" fmla="*/ 184619633 w 190"/>
                <a:gd name="T1" fmla="*/ 90563894 h 190"/>
                <a:gd name="T2" fmla="*/ 184619633 w 190"/>
                <a:gd name="T3" fmla="*/ 90563894 h 190"/>
                <a:gd name="T4" fmla="*/ 182676382 w 190"/>
                <a:gd name="T5" fmla="*/ 109833722 h 190"/>
                <a:gd name="T6" fmla="*/ 176846631 w 190"/>
                <a:gd name="T7" fmla="*/ 127175786 h 190"/>
                <a:gd name="T8" fmla="*/ 169072644 w 190"/>
                <a:gd name="T9" fmla="*/ 142591063 h 190"/>
                <a:gd name="T10" fmla="*/ 157412155 w 190"/>
                <a:gd name="T11" fmla="*/ 156078574 h 190"/>
                <a:gd name="T12" fmla="*/ 143809403 w 190"/>
                <a:gd name="T13" fmla="*/ 167640276 h 190"/>
                <a:gd name="T14" fmla="*/ 128262413 w 190"/>
                <a:gd name="T15" fmla="*/ 175348403 h 190"/>
                <a:gd name="T16" fmla="*/ 110772174 w 190"/>
                <a:gd name="T17" fmla="*/ 181128765 h 190"/>
                <a:gd name="T18" fmla="*/ 91337698 w 190"/>
                <a:gd name="T19" fmla="*/ 183055552 h 190"/>
                <a:gd name="T20" fmla="*/ 91337698 w 190"/>
                <a:gd name="T21" fmla="*/ 183055552 h 190"/>
                <a:gd name="T22" fmla="*/ 73847459 w 190"/>
                <a:gd name="T23" fmla="*/ 181128765 h 190"/>
                <a:gd name="T24" fmla="*/ 56357219 w 190"/>
                <a:gd name="T25" fmla="*/ 175348403 h 190"/>
                <a:gd name="T26" fmla="*/ 40810230 w 190"/>
                <a:gd name="T27" fmla="*/ 167640276 h 190"/>
                <a:gd name="T28" fmla="*/ 27207477 w 190"/>
                <a:gd name="T29" fmla="*/ 156078574 h 190"/>
                <a:gd name="T30" fmla="*/ 15546989 w 190"/>
                <a:gd name="T31" fmla="*/ 142591063 h 190"/>
                <a:gd name="T32" fmla="*/ 7773002 w 190"/>
                <a:gd name="T33" fmla="*/ 127175786 h 190"/>
                <a:gd name="T34" fmla="*/ 1943250 w 190"/>
                <a:gd name="T35" fmla="*/ 109833722 h 190"/>
                <a:gd name="T36" fmla="*/ 0 w 190"/>
                <a:gd name="T37" fmla="*/ 90563894 h 190"/>
                <a:gd name="T38" fmla="*/ 0 w 190"/>
                <a:gd name="T39" fmla="*/ 90563894 h 190"/>
                <a:gd name="T40" fmla="*/ 1943250 w 190"/>
                <a:gd name="T41" fmla="*/ 73221830 h 190"/>
                <a:gd name="T42" fmla="*/ 7773002 w 190"/>
                <a:gd name="T43" fmla="*/ 55879766 h 190"/>
                <a:gd name="T44" fmla="*/ 15546989 w 190"/>
                <a:gd name="T45" fmla="*/ 40464490 h 190"/>
                <a:gd name="T46" fmla="*/ 27207477 w 190"/>
                <a:gd name="T47" fmla="*/ 26976978 h 190"/>
                <a:gd name="T48" fmla="*/ 40810230 w 190"/>
                <a:gd name="T49" fmla="*/ 15415276 h 190"/>
                <a:gd name="T50" fmla="*/ 56357219 w 190"/>
                <a:gd name="T51" fmla="*/ 7707149 h 190"/>
                <a:gd name="T52" fmla="*/ 73847459 w 190"/>
                <a:gd name="T53" fmla="*/ 1926787 h 190"/>
                <a:gd name="T54" fmla="*/ 91337698 w 190"/>
                <a:gd name="T55" fmla="*/ 0 h 190"/>
                <a:gd name="T56" fmla="*/ 91337698 w 190"/>
                <a:gd name="T57" fmla="*/ 0 h 190"/>
                <a:gd name="T58" fmla="*/ 110772174 w 190"/>
                <a:gd name="T59" fmla="*/ 1926787 h 190"/>
                <a:gd name="T60" fmla="*/ 128262413 w 190"/>
                <a:gd name="T61" fmla="*/ 7707149 h 190"/>
                <a:gd name="T62" fmla="*/ 143809403 w 190"/>
                <a:gd name="T63" fmla="*/ 15415276 h 190"/>
                <a:gd name="T64" fmla="*/ 157412155 w 190"/>
                <a:gd name="T65" fmla="*/ 26976978 h 190"/>
                <a:gd name="T66" fmla="*/ 169072644 w 190"/>
                <a:gd name="T67" fmla="*/ 40464490 h 190"/>
                <a:gd name="T68" fmla="*/ 176846631 w 190"/>
                <a:gd name="T69" fmla="*/ 55879766 h 190"/>
                <a:gd name="T70" fmla="*/ 182676382 w 190"/>
                <a:gd name="T71" fmla="*/ 73221830 h 190"/>
                <a:gd name="T72" fmla="*/ 184619633 w 190"/>
                <a:gd name="T73" fmla="*/ 90563894 h 190"/>
                <a:gd name="T74" fmla="*/ 184619633 w 190"/>
                <a:gd name="T75" fmla="*/ 90563894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0" h="190">
                  <a:moveTo>
                    <a:pt x="190" y="94"/>
                  </a:moveTo>
                  <a:lnTo>
                    <a:pt x="190" y="94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8"/>
                  </a:lnTo>
                  <a:lnTo>
                    <a:pt x="162" y="162"/>
                  </a:lnTo>
                  <a:lnTo>
                    <a:pt x="148" y="174"/>
                  </a:lnTo>
                  <a:lnTo>
                    <a:pt x="132" y="182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4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96775" tIns="48388" rIns="96775" bIns="48388"/>
            <a:lstStyle/>
            <a:p>
              <a:pPr defTabSz="967753"/>
              <a:endParaRPr lang="zh-CN" altLang="en-US" sz="1900" kern="0">
                <a:solidFill>
                  <a:schemeClr val="bg1"/>
                </a:solidFill>
              </a:endParaRPr>
            </a:p>
          </p:txBody>
        </p:sp>
      </p:grpSp>
      <p:sp>
        <p:nvSpPr>
          <p:cNvPr id="82" name="矩形 1"/>
          <p:cNvSpPr>
            <a:spLocks noChangeArrowheads="1"/>
          </p:cNvSpPr>
          <p:nvPr/>
        </p:nvSpPr>
        <p:spPr bwMode="auto">
          <a:xfrm>
            <a:off x="6506779" y="1140008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1"/>
          <p:cNvSpPr>
            <a:spLocks noChangeArrowheads="1"/>
          </p:cNvSpPr>
          <p:nvPr/>
        </p:nvSpPr>
        <p:spPr bwMode="auto">
          <a:xfrm>
            <a:off x="1460193" y="1140008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1"/>
          <p:cNvSpPr>
            <a:spLocks noChangeArrowheads="1"/>
          </p:cNvSpPr>
          <p:nvPr/>
        </p:nvSpPr>
        <p:spPr bwMode="auto">
          <a:xfrm>
            <a:off x="6506779" y="2735207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1"/>
          <p:cNvSpPr>
            <a:spLocks noChangeArrowheads="1"/>
          </p:cNvSpPr>
          <p:nvPr/>
        </p:nvSpPr>
        <p:spPr bwMode="auto">
          <a:xfrm>
            <a:off x="1460193" y="2736875"/>
            <a:ext cx="1832974" cy="126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75" tIns="48388" rIns="96775" bIns="48388">
            <a:spAutoFit/>
          </a:bodyPr>
          <a:lstStyle/>
          <a:p>
            <a:pPr algn="just" defTabSz="96777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点击添加小标题</a:t>
            </a:r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1119253" y="1541725"/>
            <a:ext cx="7024712" cy="2296955"/>
            <a:chOff x="1451752" y="1920109"/>
            <a:chExt cx="7024712" cy="2296955"/>
          </a:xfrm>
        </p:grpSpPr>
        <p:sp>
          <p:nvSpPr>
            <p:cNvPr id="87" name="任意多边形 86"/>
            <p:cNvSpPr/>
            <p:nvPr/>
          </p:nvSpPr>
          <p:spPr>
            <a:xfrm flipH="1">
              <a:off x="1451752" y="1920109"/>
              <a:ext cx="2909803" cy="646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88" name="任意多边形 87"/>
            <p:cNvSpPr/>
            <p:nvPr/>
          </p:nvSpPr>
          <p:spPr>
            <a:xfrm flipH="1">
              <a:off x="1461881" y="3521977"/>
              <a:ext cx="2587429" cy="651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5544718" y="1930110"/>
              <a:ext cx="2909803" cy="646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5591977" y="3521977"/>
              <a:ext cx="2884487" cy="651748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dash"/>
              <a:headEnd type="oval" w="med" len="med"/>
            </a:ln>
            <a:effectLst/>
          </p:spPr>
          <p:txBody>
            <a:bodyPr lIns="96775" tIns="48388" rIns="96775" bIns="48388" anchor="ctr"/>
            <a:lstStyle/>
            <a:p>
              <a:pPr algn="ctr"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1" name="Oval 54"/>
            <p:cNvSpPr>
              <a:spLocks noChangeArrowheads="1"/>
            </p:cNvSpPr>
            <p:nvPr/>
          </p:nvSpPr>
          <p:spPr bwMode="auto">
            <a:xfrm>
              <a:off x="4315985" y="2528519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2" name="Oval 54"/>
            <p:cNvSpPr>
              <a:spLocks noChangeArrowheads="1"/>
            </p:cNvSpPr>
            <p:nvPr/>
          </p:nvSpPr>
          <p:spPr bwMode="auto">
            <a:xfrm>
              <a:off x="5494084" y="2535185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3" name="Oval 54"/>
            <p:cNvSpPr>
              <a:spLocks noChangeArrowheads="1"/>
            </p:cNvSpPr>
            <p:nvPr/>
          </p:nvSpPr>
          <p:spPr bwMode="auto">
            <a:xfrm>
              <a:off x="5544719" y="4130386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  <p:sp>
          <p:nvSpPr>
            <p:cNvPr id="94" name="Oval 54"/>
            <p:cNvSpPr>
              <a:spLocks noChangeArrowheads="1"/>
            </p:cNvSpPr>
            <p:nvPr/>
          </p:nvSpPr>
          <p:spPr bwMode="auto">
            <a:xfrm>
              <a:off x="4013865" y="4130386"/>
              <a:ext cx="87767" cy="86678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noFill/>
              <a:prstDash val="solid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6775" tIns="48388" rIns="96775" bIns="48388"/>
            <a:lstStyle/>
            <a:p>
              <a:pPr defTabSz="967753">
                <a:defRPr/>
              </a:pPr>
              <a:endParaRPr lang="zh-CN" altLang="en-US" sz="1900" ker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21564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2" grpId="0"/>
      <p:bldP spid="83" grpId="0"/>
      <p:bldP spid="84" grpId="0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7863" y="771550"/>
            <a:ext cx="5796137" cy="43719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" fmla="*/ 365760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3657600 w 766424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Pentagon 25"/>
          <p:cNvSpPr/>
          <p:nvPr/>
        </p:nvSpPr>
        <p:spPr>
          <a:xfrm>
            <a:off x="345387" y="1767319"/>
            <a:ext cx="455636" cy="273084"/>
          </a:xfrm>
          <a:prstGeom prst="homePlat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01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0" name="Rectangle 26"/>
          <p:cNvSpPr/>
          <p:nvPr/>
        </p:nvSpPr>
        <p:spPr>
          <a:xfrm>
            <a:off x="840763" y="1707654"/>
            <a:ext cx="3637112" cy="46891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1" name="Pentagon 33"/>
          <p:cNvSpPr/>
          <p:nvPr/>
        </p:nvSpPr>
        <p:spPr>
          <a:xfrm>
            <a:off x="345387" y="2435208"/>
            <a:ext cx="455636" cy="273084"/>
          </a:xfrm>
          <a:prstGeom prst="homePlat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02</a:t>
            </a:r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2" name="Rectangle 34"/>
          <p:cNvSpPr/>
          <p:nvPr/>
        </p:nvSpPr>
        <p:spPr>
          <a:xfrm>
            <a:off x="840763" y="2375543"/>
            <a:ext cx="2798402" cy="48795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3" name="Pentagon 36"/>
          <p:cNvSpPr/>
          <p:nvPr/>
        </p:nvSpPr>
        <p:spPr>
          <a:xfrm>
            <a:off x="345387" y="3093626"/>
            <a:ext cx="455636" cy="273084"/>
          </a:xfrm>
          <a:prstGeom prst="homePlat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03</a:t>
            </a:r>
            <a:endParaRPr lang="en-GB" sz="1500">
              <a:solidFill>
                <a:schemeClr val="bg1"/>
              </a:solidFill>
            </a:endParaRPr>
          </a:p>
        </p:txBody>
      </p:sp>
      <p:sp>
        <p:nvSpPr>
          <p:cNvPr id="14" name="Rectangle 37"/>
          <p:cNvSpPr/>
          <p:nvPr/>
        </p:nvSpPr>
        <p:spPr>
          <a:xfrm>
            <a:off x="840764" y="3033960"/>
            <a:ext cx="2378073" cy="5093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15" name="Pentagon 39"/>
          <p:cNvSpPr/>
          <p:nvPr/>
        </p:nvSpPr>
        <p:spPr>
          <a:xfrm>
            <a:off x="345387" y="3782526"/>
            <a:ext cx="455636" cy="273084"/>
          </a:xfrm>
          <a:prstGeom prst="homePlat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04</a:t>
            </a:r>
            <a:endParaRPr lang="en-GB" sz="1500">
              <a:solidFill>
                <a:schemeClr val="bg1"/>
              </a:solidFill>
            </a:endParaRPr>
          </a:p>
        </p:txBody>
      </p:sp>
      <p:sp>
        <p:nvSpPr>
          <p:cNvPr id="16" name="Rectangle 40"/>
          <p:cNvSpPr/>
          <p:nvPr/>
        </p:nvSpPr>
        <p:spPr>
          <a:xfrm>
            <a:off x="840763" y="3722861"/>
            <a:ext cx="2245337" cy="5093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grpSp>
        <p:nvGrpSpPr>
          <p:cNvPr id="17" name="Group 3"/>
          <p:cNvGrpSpPr/>
          <p:nvPr/>
        </p:nvGrpSpPr>
        <p:grpSpPr>
          <a:xfrm>
            <a:off x="4066482" y="2072454"/>
            <a:ext cx="1580622" cy="685800"/>
            <a:chOff x="5621315" y="2514600"/>
            <a:chExt cx="2107496" cy="914400"/>
          </a:xfrm>
        </p:grpSpPr>
        <p:sp>
          <p:nvSpPr>
            <p:cNvPr id="18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" name="AutoShape 59"/>
            <p:cNvSpPr>
              <a:spLocks/>
            </p:cNvSpPr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bg1"/>
                </a:solidFill>
                <a:sym typeface="Gill Sans" charset="0"/>
              </a:endParaRPr>
            </a:p>
          </p:txBody>
        </p:sp>
      </p:grpSp>
      <p:grpSp>
        <p:nvGrpSpPr>
          <p:cNvPr id="20" name="Group 1"/>
          <p:cNvGrpSpPr/>
          <p:nvPr/>
        </p:nvGrpSpPr>
        <p:grpSpPr>
          <a:xfrm>
            <a:off x="4472064" y="1169240"/>
            <a:ext cx="1580622" cy="685800"/>
            <a:chOff x="6162090" y="1310315"/>
            <a:chExt cx="2107496" cy="914400"/>
          </a:xfrm>
        </p:grpSpPr>
        <p:sp>
          <p:nvSpPr>
            <p:cNvPr id="21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2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23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5" name="Group 5"/>
          <p:cNvGrpSpPr/>
          <p:nvPr/>
        </p:nvGrpSpPr>
        <p:grpSpPr>
          <a:xfrm>
            <a:off x="3191006" y="3878882"/>
            <a:ext cx="1580622" cy="685800"/>
            <a:chOff x="4454013" y="4923170"/>
            <a:chExt cx="2107496" cy="914400"/>
          </a:xfrm>
        </p:grpSpPr>
        <p:sp>
          <p:nvSpPr>
            <p:cNvPr id="26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7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28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29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bg1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30" name="Group 4"/>
          <p:cNvGrpSpPr/>
          <p:nvPr/>
        </p:nvGrpSpPr>
        <p:grpSpPr>
          <a:xfrm>
            <a:off x="3632185" y="2975668"/>
            <a:ext cx="1580622" cy="685800"/>
            <a:chOff x="5042252" y="3718885"/>
            <a:chExt cx="2107496" cy="914400"/>
          </a:xfrm>
        </p:grpSpPr>
        <p:sp>
          <p:nvSpPr>
            <p:cNvPr id="31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2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33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6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1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Impact" pitchFamily="34" charset="0"/>
                <a:ea typeface="宋体" pitchFamily="2" charset="-122"/>
                <a:cs typeface="宋体" pitchFamily="2" charset="-122"/>
              </a:rPr>
              <a:t>01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1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>
            <a:spLocks noChangeArrowheads="1"/>
          </p:cNvSpPr>
          <p:nvPr/>
        </p:nvSpPr>
        <p:spPr bwMode="auto">
          <a:xfrm>
            <a:off x="2673364" y="1570566"/>
            <a:ext cx="3558591" cy="394495"/>
          </a:xfrm>
          <a:prstGeom prst="rightArrow">
            <a:avLst>
              <a:gd name="adj1" fmla="val 50000"/>
              <a:gd name="adj2" fmla="val 5009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>
            <a:spLocks noChangeArrowheads="1"/>
          </p:cNvSpPr>
          <p:nvPr/>
        </p:nvSpPr>
        <p:spPr bwMode="auto">
          <a:xfrm flipH="1">
            <a:off x="2804608" y="2162306"/>
            <a:ext cx="3684853" cy="392809"/>
          </a:xfrm>
          <a:prstGeom prst="rightArrow">
            <a:avLst>
              <a:gd name="adj1" fmla="val 50000"/>
              <a:gd name="adj2" fmla="val 5006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>
            <a:spLocks noChangeArrowheads="1"/>
          </p:cNvSpPr>
          <p:nvPr/>
        </p:nvSpPr>
        <p:spPr bwMode="auto">
          <a:xfrm>
            <a:off x="928954" y="1078291"/>
            <a:ext cx="1875654" cy="190335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19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添加内容</a:t>
            </a: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6295086" y="1078291"/>
            <a:ext cx="1877314" cy="190335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19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添加内容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3676814" y="1440754"/>
            <a:ext cx="1486900" cy="1245861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ap="flat" cmpd="sng" algn="ctr">
            <a:noFill/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</a:rPr>
              <a:t>添加内容</a:t>
            </a:r>
          </a:p>
        </p:txBody>
      </p:sp>
      <p:sp>
        <p:nvSpPr>
          <p:cNvPr id="13" name="下箭头 12"/>
          <p:cNvSpPr>
            <a:spLocks noChangeArrowheads="1"/>
          </p:cNvSpPr>
          <p:nvPr/>
        </p:nvSpPr>
        <p:spPr bwMode="auto">
          <a:xfrm>
            <a:off x="4025694" y="3020416"/>
            <a:ext cx="842301" cy="590055"/>
          </a:xfrm>
          <a:prstGeom prst="downArrow">
            <a:avLst>
              <a:gd name="adj1" fmla="val 50000"/>
              <a:gd name="adj2" fmla="val 50000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6209" tIns="48103" rIns="96209" bIns="48103" anchor="ctr"/>
          <a:lstStyle/>
          <a:p>
            <a:pPr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33753" y="3182261"/>
            <a:ext cx="1551692" cy="1323186"/>
          </a:xfrm>
          <a:prstGeom prst="rect">
            <a:avLst/>
          </a:prstGeom>
          <a:noFill/>
        </p:spPr>
        <p:txBody>
          <a:bodyPr lIns="96209" tIns="48103" rIns="96209" bIns="48103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458031" y="3246324"/>
            <a:ext cx="1553354" cy="1323186"/>
          </a:xfrm>
          <a:prstGeom prst="rect">
            <a:avLst/>
          </a:prstGeom>
          <a:noFill/>
        </p:spPr>
        <p:txBody>
          <a:bodyPr lIns="96209" tIns="48103" rIns="96209" bIns="48103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6" name="TextBox 19"/>
          <p:cNvSpPr txBox="1">
            <a:spLocks noChangeArrowheads="1"/>
          </p:cNvSpPr>
          <p:nvPr/>
        </p:nvSpPr>
        <p:spPr bwMode="auto">
          <a:xfrm>
            <a:off x="3970174" y="3802661"/>
            <a:ext cx="1177890" cy="688077"/>
          </a:xfrm>
          <a:prstGeom prst="rect">
            <a:avLst/>
          </a:prstGeom>
          <a:noFill/>
          <a:ln>
            <a:noFill/>
          </a:ln>
          <a:extLst/>
        </p:spPr>
        <p:txBody>
          <a:bodyPr lIns="96209" tIns="48103" rIns="96209" bIns="481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1699384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3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7|1|0.9|0.7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9|1.2|0.9|0.6|0.7|0.7|0.6|0.7|0.6|0.6|0.8|0.8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0.8|0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3234</Words>
  <Application>Microsoft Office PowerPoint</Application>
  <PresentationFormat>自定义</PresentationFormat>
  <Paragraphs>373</Paragraphs>
  <Slides>33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 Unicode MS</vt:lpstr>
      <vt:lpstr>Gill Sans</vt:lpstr>
      <vt:lpstr>Lao UI</vt:lpstr>
      <vt:lpstr>Meiryo</vt:lpstr>
      <vt:lpstr>Open Sans</vt:lpstr>
      <vt:lpstr>Open Sans Light</vt:lpstr>
      <vt:lpstr>Roboto Condensed</vt:lpstr>
      <vt:lpstr>方正正大黑简体</vt:lpstr>
      <vt:lpstr>华文细黑</vt:lpstr>
      <vt:lpstr>宋体</vt:lpstr>
      <vt:lpstr>微软雅黑</vt:lpstr>
      <vt:lpstr>Arial</vt:lpstr>
      <vt:lpstr>Calibri</vt:lpstr>
      <vt:lpstr>Calibri Light</vt:lpstr>
      <vt:lpstr>Corbel</vt:lpstr>
      <vt:lpstr>Helvetica</vt:lpstr>
      <vt:lpstr>Impact</vt:lpstr>
      <vt:lpstr>Segoe UI</vt:lpstr>
      <vt:lpstr>Wingdings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dc:description>http://www.ypppt.com/</dc:description>
  <cp:lastModifiedBy/>
  <cp:revision>1</cp:revision>
  <dcterms:created xsi:type="dcterms:W3CDTF">2017-03-26T02:09:46Z</dcterms:created>
  <dcterms:modified xsi:type="dcterms:W3CDTF">2017-10-27T14:07:06Z</dcterms:modified>
</cp:coreProperties>
</file>